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39"/>
  </p:notesMasterIdLst>
  <p:sldIdLst>
    <p:sldId id="449" r:id="rId2"/>
    <p:sldId id="286" r:id="rId3"/>
    <p:sldId id="324" r:id="rId4"/>
    <p:sldId id="325" r:id="rId5"/>
    <p:sldId id="257" r:id="rId6"/>
    <p:sldId id="260" r:id="rId7"/>
    <p:sldId id="382" r:id="rId8"/>
    <p:sldId id="491" r:id="rId9"/>
    <p:sldId id="384" r:id="rId10"/>
    <p:sldId id="383" r:id="rId11"/>
    <p:sldId id="276" r:id="rId12"/>
    <p:sldId id="277" r:id="rId13"/>
    <p:sldId id="279" r:id="rId14"/>
    <p:sldId id="386" r:id="rId15"/>
    <p:sldId id="387" r:id="rId16"/>
    <p:sldId id="330" r:id="rId17"/>
    <p:sldId id="388" r:id="rId18"/>
    <p:sldId id="331" r:id="rId19"/>
    <p:sldId id="426" r:id="rId20"/>
    <p:sldId id="397" r:id="rId21"/>
    <p:sldId id="332" r:id="rId22"/>
    <p:sldId id="273" r:id="rId23"/>
    <p:sldId id="261" r:id="rId24"/>
    <p:sldId id="262" r:id="rId25"/>
    <p:sldId id="381" r:id="rId26"/>
    <p:sldId id="263" r:id="rId27"/>
    <p:sldId id="390" r:id="rId28"/>
    <p:sldId id="391" r:id="rId29"/>
    <p:sldId id="392" r:id="rId30"/>
    <p:sldId id="393" r:id="rId31"/>
    <p:sldId id="394" r:id="rId32"/>
    <p:sldId id="398" r:id="rId33"/>
    <p:sldId id="399" r:id="rId34"/>
    <p:sldId id="395" r:id="rId35"/>
    <p:sldId id="396" r:id="rId36"/>
    <p:sldId id="428" r:id="rId37"/>
    <p:sldId id="337" r:id="rId38"/>
  </p:sldIdLst>
  <p:sldSz cx="24384000" cy="13716000"/>
  <p:notesSz cx="5143500" cy="9144000"/>
  <p:embeddedFontLs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黑体" panose="02010609060101010101" pitchFamily="49" charset="-122"/>
      <p:regular r:id="rId44"/>
    </p:embeddedFont>
    <p:embeddedFont>
      <p:font typeface="微软雅黑 Light" panose="020B0502040204020203" pitchFamily="34" charset="-122"/>
      <p:regular r:id="rId45"/>
    </p:embeddedFont>
  </p:embeddedFontLst>
  <p:custDataLst>
    <p:tags r:id="rId46"/>
  </p:custData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76F6"/>
    <a:srgbClr val="2A59F1"/>
    <a:srgbClr val="C43255"/>
    <a:srgbClr val="B3D0EF"/>
    <a:srgbClr val="A7BBFB"/>
    <a:srgbClr val="9B35E7"/>
    <a:srgbClr val="2254F4"/>
    <a:srgbClr val="1367E3"/>
    <a:srgbClr val="376A9B"/>
    <a:srgbClr val="0619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9" autoAdjust="0"/>
    <p:restoredTop sz="94613"/>
  </p:normalViewPr>
  <p:slideViewPr>
    <p:cSldViewPr snapToGrid="0" snapToObjects="1">
      <p:cViewPr varScale="1">
        <p:scale>
          <a:sx n="54" d="100"/>
          <a:sy n="54" d="100"/>
        </p:scale>
        <p:origin x="72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22885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2913460" y="0"/>
            <a:ext cx="222885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2025-09-08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-17145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22885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2913460" y="8685213"/>
            <a:ext cx="222885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2025-09-08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tags" Target="../tags/tag16.xml"/><Relationship Id="rId7" Type="http://schemas.openxmlformats.org/officeDocument/2006/relationships/image" Target="../media/image48.png"/><Relationship Id="rId12" Type="http://schemas.openxmlformats.org/officeDocument/2006/relationships/image" Target="../media/image51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47.png"/><Relationship Id="rId11" Type="http://schemas.openxmlformats.org/officeDocument/2006/relationships/image" Target="../media/image59.png"/><Relationship Id="rId5" Type="http://schemas.openxmlformats.org/officeDocument/2006/relationships/image" Target="../media/image46.png"/><Relationship Id="rId10" Type="http://schemas.openxmlformats.org/officeDocument/2006/relationships/image" Target="../media/image58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60.png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image" Target="../media/image47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17" Type="http://schemas.openxmlformats.org/officeDocument/2006/relationships/image" Target="../media/image71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70.png"/><Relationship Id="rId1" Type="http://schemas.openxmlformats.org/officeDocument/2006/relationships/tags" Target="../tags/tag18.xml"/><Relationship Id="rId6" Type="http://schemas.openxmlformats.org/officeDocument/2006/relationships/image" Target="../media/image50.png"/><Relationship Id="rId11" Type="http://schemas.openxmlformats.org/officeDocument/2006/relationships/image" Target="../media/image66.png"/><Relationship Id="rId5" Type="http://schemas.openxmlformats.org/officeDocument/2006/relationships/image" Target="../media/image49.png"/><Relationship Id="rId15" Type="http://schemas.openxmlformats.org/officeDocument/2006/relationships/image" Target="../media/image51.png"/><Relationship Id="rId10" Type="http://schemas.openxmlformats.org/officeDocument/2006/relationships/image" Target="../media/image65.png"/><Relationship Id="rId4" Type="http://schemas.openxmlformats.org/officeDocument/2006/relationships/image" Target="../media/image48.png"/><Relationship Id="rId9" Type="http://schemas.openxmlformats.org/officeDocument/2006/relationships/image" Target="../media/image64.png"/><Relationship Id="rId14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60.png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6" Type="http://schemas.openxmlformats.org/officeDocument/2006/relationships/image" Target="../media/image48.png"/><Relationship Id="rId11" Type="http://schemas.openxmlformats.org/officeDocument/2006/relationships/image" Target="../media/image74.png"/><Relationship Id="rId5" Type="http://schemas.openxmlformats.org/officeDocument/2006/relationships/image" Target="../media/image47.png"/><Relationship Id="rId10" Type="http://schemas.openxmlformats.org/officeDocument/2006/relationships/image" Target="../media/image73.png"/><Relationship Id="rId4" Type="http://schemas.openxmlformats.org/officeDocument/2006/relationships/image" Target="../media/image46.png"/><Relationship Id="rId9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60.png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6" Type="http://schemas.openxmlformats.org/officeDocument/2006/relationships/image" Target="../media/image48.png"/><Relationship Id="rId11" Type="http://schemas.openxmlformats.org/officeDocument/2006/relationships/image" Target="../media/image51.png"/><Relationship Id="rId5" Type="http://schemas.openxmlformats.org/officeDocument/2006/relationships/image" Target="../media/image47.png"/><Relationship Id="rId10" Type="http://schemas.openxmlformats.org/officeDocument/2006/relationships/image" Target="../media/image75.png"/><Relationship Id="rId4" Type="http://schemas.openxmlformats.org/officeDocument/2006/relationships/image" Target="../media/image46.png"/><Relationship Id="rId9" Type="http://schemas.openxmlformats.org/officeDocument/2006/relationships/image" Target="../media/image7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60.png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6" Type="http://schemas.openxmlformats.org/officeDocument/2006/relationships/image" Target="../media/image48.png"/><Relationship Id="rId11" Type="http://schemas.openxmlformats.org/officeDocument/2006/relationships/image" Target="../media/image51.png"/><Relationship Id="rId5" Type="http://schemas.openxmlformats.org/officeDocument/2006/relationships/image" Target="../media/image47.png"/><Relationship Id="rId10" Type="http://schemas.openxmlformats.org/officeDocument/2006/relationships/image" Target="../media/image77.png"/><Relationship Id="rId4" Type="http://schemas.openxmlformats.org/officeDocument/2006/relationships/image" Target="../media/image46.png"/><Relationship Id="rId9" Type="http://schemas.openxmlformats.org/officeDocument/2006/relationships/image" Target="../media/image7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8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6" Type="http://schemas.openxmlformats.org/officeDocument/2006/relationships/image" Target="../media/image49.png"/><Relationship Id="rId11" Type="http://schemas.openxmlformats.org/officeDocument/2006/relationships/image" Target="../media/image80.png"/><Relationship Id="rId5" Type="http://schemas.openxmlformats.org/officeDocument/2006/relationships/image" Target="../media/image48.png"/><Relationship Id="rId10" Type="http://schemas.openxmlformats.org/officeDocument/2006/relationships/image" Target="../media/image79.jpeg"/><Relationship Id="rId4" Type="http://schemas.openxmlformats.org/officeDocument/2006/relationships/image" Target="../media/image47.png"/><Relationship Id="rId9" Type="http://schemas.openxmlformats.org/officeDocument/2006/relationships/image" Target="../media/image7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60.png"/><Relationship Id="rId7" Type="http://schemas.openxmlformats.org/officeDocument/2006/relationships/image" Target="../media/image49.png"/><Relationship Id="rId12" Type="http://schemas.openxmlformats.org/officeDocument/2006/relationships/image" Target="../media/image8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6" Type="http://schemas.openxmlformats.org/officeDocument/2006/relationships/image" Target="../media/image48.png"/><Relationship Id="rId11" Type="http://schemas.openxmlformats.org/officeDocument/2006/relationships/image" Target="../media/image83.png"/><Relationship Id="rId5" Type="http://schemas.openxmlformats.org/officeDocument/2006/relationships/image" Target="../media/image47.png"/><Relationship Id="rId10" Type="http://schemas.openxmlformats.org/officeDocument/2006/relationships/image" Target="../media/image8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86.png"/><Relationship Id="rId4" Type="http://schemas.openxmlformats.org/officeDocument/2006/relationships/image" Target="../media/image47.png"/><Relationship Id="rId9" Type="http://schemas.openxmlformats.org/officeDocument/2006/relationships/image" Target="../media/image8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Relationship Id="rId6" Type="http://schemas.openxmlformats.org/officeDocument/2006/relationships/image" Target="../media/image49.png"/><Relationship Id="rId11" Type="http://schemas.openxmlformats.org/officeDocument/2006/relationships/image" Target="../media/image89.png"/><Relationship Id="rId5" Type="http://schemas.openxmlformats.org/officeDocument/2006/relationships/image" Target="../media/image48.png"/><Relationship Id="rId10" Type="http://schemas.openxmlformats.org/officeDocument/2006/relationships/image" Target="../media/image88.png"/><Relationship Id="rId4" Type="http://schemas.openxmlformats.org/officeDocument/2006/relationships/image" Target="../media/image47.png"/><Relationship Id="rId9" Type="http://schemas.openxmlformats.org/officeDocument/2006/relationships/image" Target="../media/image8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91.png"/><Relationship Id="rId4" Type="http://schemas.openxmlformats.org/officeDocument/2006/relationships/image" Target="../media/image47.png"/><Relationship Id="rId9" Type="http://schemas.openxmlformats.org/officeDocument/2006/relationships/image" Target="../media/image9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93.png"/><Relationship Id="rId4" Type="http://schemas.openxmlformats.org/officeDocument/2006/relationships/image" Target="../media/image47.png"/><Relationship Id="rId9" Type="http://schemas.openxmlformats.org/officeDocument/2006/relationships/image" Target="../media/image9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48.png"/><Relationship Id="rId7" Type="http://schemas.openxmlformats.org/officeDocument/2006/relationships/image" Target="../media/image9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9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48.png"/><Relationship Id="rId7" Type="http://schemas.openxmlformats.org/officeDocument/2006/relationships/image" Target="../media/image9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9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48.png"/><Relationship Id="rId7" Type="http://schemas.openxmlformats.org/officeDocument/2006/relationships/image" Target="../media/image9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10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48.png"/><Relationship Id="rId7" Type="http://schemas.openxmlformats.org/officeDocument/2006/relationships/image" Target="../media/image9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10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48.png"/><Relationship Id="rId7" Type="http://schemas.openxmlformats.org/officeDocument/2006/relationships/image" Target="../media/image9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10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48.png"/><Relationship Id="rId7" Type="http://schemas.openxmlformats.org/officeDocument/2006/relationships/image" Target="../media/image9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10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48.png"/><Relationship Id="rId7" Type="http://schemas.openxmlformats.org/officeDocument/2006/relationships/image" Target="../media/image9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10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48.png"/><Relationship Id="rId7" Type="http://schemas.openxmlformats.org/officeDocument/2006/relationships/image" Target="../media/image9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10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48.png"/><Relationship Id="rId7" Type="http://schemas.openxmlformats.org/officeDocument/2006/relationships/image" Target="../media/image9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10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48.png"/><Relationship Id="rId7" Type="http://schemas.openxmlformats.org/officeDocument/2006/relationships/image" Target="../media/image9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10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48.png"/><Relationship Id="rId7" Type="http://schemas.openxmlformats.org/officeDocument/2006/relationships/image" Target="../media/image9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10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48.png"/><Relationship Id="rId7" Type="http://schemas.openxmlformats.org/officeDocument/2006/relationships/image" Target="../media/image9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11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48.png"/><Relationship Id="rId7" Type="http://schemas.openxmlformats.org/officeDocument/2006/relationships/image" Target="../media/image9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11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48.png"/><Relationship Id="rId7" Type="http://schemas.openxmlformats.org/officeDocument/2006/relationships/image" Target="../media/image9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11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114.png"/><Relationship Id="rId4" Type="http://schemas.openxmlformats.org/officeDocument/2006/relationships/image" Target="../media/image2.png"/><Relationship Id="rId9" Type="http://schemas.openxmlformats.org/officeDocument/2006/relationships/image" Target="../media/image1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26" Type="http://schemas.openxmlformats.org/officeDocument/2006/relationships/image" Target="../media/image43.png"/><Relationship Id="rId3" Type="http://schemas.openxmlformats.org/officeDocument/2006/relationships/tags" Target="../tags/tag4.xml"/><Relationship Id="rId21" Type="http://schemas.openxmlformats.org/officeDocument/2006/relationships/image" Target="../media/image30.png"/><Relationship Id="rId7" Type="http://schemas.openxmlformats.org/officeDocument/2006/relationships/tags" Target="../tags/tag8.xml"/><Relationship Id="rId12" Type="http://schemas.openxmlformats.org/officeDocument/2006/relationships/image" Target="../media/image33.jpeg"/><Relationship Id="rId17" Type="http://schemas.openxmlformats.org/officeDocument/2006/relationships/image" Target="../media/image38.png"/><Relationship Id="rId25" Type="http://schemas.openxmlformats.org/officeDocument/2006/relationships/image" Target="../media/image42.png"/><Relationship Id="rId2" Type="http://schemas.openxmlformats.org/officeDocument/2006/relationships/tags" Target="../tags/tag3.xml"/><Relationship Id="rId16" Type="http://schemas.openxmlformats.org/officeDocument/2006/relationships/image" Target="../media/image37.png"/><Relationship Id="rId20" Type="http://schemas.openxmlformats.org/officeDocument/2006/relationships/image" Target="../media/image29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notesSlide" Target="../notesSlides/notesSlide4.xml"/><Relationship Id="rId24" Type="http://schemas.openxmlformats.org/officeDocument/2006/relationships/image" Target="../media/image41.png"/><Relationship Id="rId5" Type="http://schemas.openxmlformats.org/officeDocument/2006/relationships/tags" Target="../tags/tag6.xml"/><Relationship Id="rId15" Type="http://schemas.openxmlformats.org/officeDocument/2006/relationships/image" Target="../media/image36.png"/><Relationship Id="rId23" Type="http://schemas.openxmlformats.org/officeDocument/2006/relationships/image" Target="../media/image32.png"/><Relationship Id="rId10" Type="http://schemas.openxmlformats.org/officeDocument/2006/relationships/slideLayout" Target="../slideLayouts/slideLayout1.xml"/><Relationship Id="rId19" Type="http://schemas.openxmlformats.org/officeDocument/2006/relationships/image" Target="../media/image40.png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image" Target="../media/image35.png"/><Relationship Id="rId22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49.png"/><Relationship Id="rId11" Type="http://schemas.openxmlformats.org/officeDocument/2006/relationships/image" Target="../media/image51.png"/><Relationship Id="rId5" Type="http://schemas.openxmlformats.org/officeDocument/2006/relationships/image" Target="../media/image48.png"/><Relationship Id="rId10" Type="http://schemas.openxmlformats.org/officeDocument/2006/relationships/image" Target="../media/image57.png"/><Relationship Id="rId4" Type="http://schemas.openxmlformats.org/officeDocument/2006/relationships/image" Target="../media/image47.png"/><Relationship Id="rId9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19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01"/>
          <p:cNvPicPr>
            <a:picLocks noChangeAspect="1"/>
          </p:cNvPicPr>
          <p:nvPr/>
        </p:nvPicPr>
        <p:blipFill>
          <a:blip r:embed="rId3">
            <a:alphaModFix amt="35000"/>
          </a:blip>
          <a:srcRect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3" name="image 102"/>
          <p:cNvPicPr>
            <a:picLocks noChangeAspect="1"/>
          </p:cNvPicPr>
          <p:nvPr/>
        </p:nvPicPr>
        <p:blipFill>
          <a:blip r:embed="rId4">
            <a:alphaModFix amt="60000"/>
          </a:blip>
          <a:srcRect/>
          <a:stretch>
            <a:fillRect/>
          </a:stretch>
        </p:blipFill>
        <p:spPr>
          <a:xfrm>
            <a:off x="21831300" y="11112500"/>
            <a:ext cx="482600" cy="482600"/>
          </a:xfrm>
          <a:prstGeom prst="rect">
            <a:avLst/>
          </a:prstGeom>
        </p:spPr>
      </p:pic>
      <p:grpSp>
        <p:nvGrpSpPr>
          <p:cNvPr id="4" name="组合 103"/>
          <p:cNvGrpSpPr/>
          <p:nvPr/>
        </p:nvGrpSpPr>
        <p:grpSpPr>
          <a:xfrm>
            <a:off x="2819400" y="2349500"/>
            <a:ext cx="18846800" cy="8610600"/>
            <a:chOff x="2819400" y="2349500"/>
            <a:chExt cx="18846800" cy="8610600"/>
          </a:xfrm>
        </p:grpSpPr>
        <p:pic>
          <p:nvPicPr>
            <p:cNvPr id="5" name="image 104"/>
            <p:cNvPicPr>
              <a:picLocks noChangeAspect="1"/>
            </p:cNvPicPr>
            <p:nvPr/>
          </p:nvPicPr>
          <p:blipFill>
            <a:blip r:embed="rId5">
              <a:alphaModFix amt="94901"/>
            </a:blip>
            <a:srcRect/>
            <a:stretch>
              <a:fillRect/>
            </a:stretch>
          </p:blipFill>
          <p:spPr>
            <a:xfrm>
              <a:off x="2819400" y="2349500"/>
              <a:ext cx="18846800" cy="8610600"/>
            </a:xfrm>
            <a:prstGeom prst="rect">
              <a:avLst/>
            </a:prstGeom>
          </p:spPr>
        </p:pic>
        <p:pic>
          <p:nvPicPr>
            <p:cNvPr id="6" name="image 105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6078200" y="2349500"/>
              <a:ext cx="4441020" cy="8610600"/>
            </a:xfrm>
            <a:prstGeom prst="rect">
              <a:avLst/>
            </a:prstGeom>
          </p:spPr>
        </p:pic>
      </p:grpSp>
      <p:pic>
        <p:nvPicPr>
          <p:cNvPr id="7" name="image 10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472781" y="8770131"/>
            <a:ext cx="787400" cy="152400"/>
          </a:xfrm>
          <a:prstGeom prst="rect">
            <a:avLst/>
          </a:prstGeom>
        </p:spPr>
      </p:pic>
      <p:pic>
        <p:nvPicPr>
          <p:cNvPr id="8" name="image 10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676587" y="3939897"/>
            <a:ext cx="685800" cy="177800"/>
          </a:xfrm>
          <a:prstGeom prst="rect">
            <a:avLst/>
          </a:prstGeom>
        </p:spPr>
      </p:pic>
      <p:sp>
        <p:nvSpPr>
          <p:cNvPr id="9" name="Object 108"/>
          <p:cNvSpPr txBox="1"/>
          <p:nvPr/>
        </p:nvSpPr>
        <p:spPr>
          <a:xfrm>
            <a:off x="4472781" y="3555999"/>
            <a:ext cx="11109325" cy="393748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zh-CN" sz="10800" b="0" i="0" spc="400" dirty="0">
                <a:solidFill>
                  <a:srgbClr val="2D2D2D"/>
                </a:solidFill>
                <a:latin typeface="OPPOSans-B" panose="00020600040101010101" charset="-122"/>
                <a:ea typeface="OPPOSans-B" panose="00020600040101010101" charset="-122"/>
              </a:rPr>
              <a:t>差旅平台</a:t>
            </a:r>
            <a:endParaRPr lang="en-US" altLang="zh-CN" sz="10800" b="0" i="0" spc="400" dirty="0">
              <a:solidFill>
                <a:srgbClr val="2D2D2D"/>
              </a:solidFill>
              <a:latin typeface="OPPOSans-B" panose="00020600040101010101" charset="-122"/>
              <a:ea typeface="OPPOSans-B" panose="00020600040101010101" charset="-122"/>
            </a:endParaRPr>
          </a:p>
          <a:p>
            <a:pPr algn="l">
              <a:lnSpc>
                <a:spcPct val="110000"/>
              </a:lnSpc>
            </a:pPr>
            <a:r>
              <a:rPr lang="zh-CN" altLang="en-US" sz="10800" b="0" i="0" spc="400" dirty="0">
                <a:solidFill>
                  <a:srgbClr val="2D2D2D"/>
                </a:solidFill>
                <a:latin typeface="OPPOSans-B" panose="00020600040101010101" charset="-122"/>
                <a:ea typeface="OPPOSans-B" panose="00020600040101010101" charset="-122"/>
              </a:rPr>
              <a:t>使用说明</a:t>
            </a:r>
            <a:endParaRPr lang="en-US" altLang="zh-CN" sz="10800" b="0" i="0" spc="400" dirty="0">
              <a:solidFill>
                <a:srgbClr val="2D2D2D"/>
              </a:solidFill>
              <a:latin typeface="OPPOSans-B" panose="00020600040101010101" charset="-122"/>
              <a:ea typeface="OPPOSans-B" panose="00020600040101010101" charset="-122"/>
            </a:endParaRPr>
          </a:p>
          <a:p>
            <a:pPr algn="l">
              <a:lnSpc>
                <a:spcPct val="110000"/>
              </a:lnSpc>
            </a:pPr>
            <a:endParaRPr lang="zh-CN" altLang="en-US" dirty="0"/>
          </a:p>
        </p:txBody>
      </p:sp>
      <p:sp>
        <p:nvSpPr>
          <p:cNvPr id="1011" name="Object 1011"/>
          <p:cNvSpPr txBox="1"/>
          <p:nvPr/>
        </p:nvSpPr>
        <p:spPr>
          <a:xfrm>
            <a:off x="4472781" y="7353300"/>
            <a:ext cx="11315700" cy="67310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zh-CN" sz="4350" b="0" i="0" dirty="0">
                <a:solidFill>
                  <a:srgbClr val="2D2D2D"/>
                </a:solidFill>
                <a:latin typeface="OPPOSans-R" panose="00020600040101010101" charset="-122"/>
                <a:ea typeface="OPPOSans-R" panose="00020600040101010101" charset="-122"/>
              </a:rPr>
              <a:t>One-stop service introduction for travel</a:t>
            </a:r>
            <a:endParaRPr lang="zh-CN" altLang="en-US" dirty="0"/>
          </a:p>
        </p:txBody>
      </p:sp>
      <p:sp>
        <p:nvSpPr>
          <p:cNvPr id="1012" name="Object 1012"/>
          <p:cNvSpPr txBox="1"/>
          <p:nvPr/>
        </p:nvSpPr>
        <p:spPr>
          <a:xfrm>
            <a:off x="4321562" y="9363826"/>
            <a:ext cx="11912600" cy="93091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zh-CN" sz="5500" b="0" i="0" dirty="0">
                <a:solidFill>
                  <a:srgbClr val="2D2D2D"/>
                </a:solidFill>
                <a:latin typeface="OPPOSans-R" panose="00020600040101010101" charset="-122"/>
                <a:ea typeface="OPPOSans-R" panose="00020600040101010101" charset="-122"/>
              </a:rPr>
              <a:t>河南理工大学</a:t>
            </a:r>
            <a:endParaRPr lang="zh-CN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001" name="image 2001"/>
          <p:cNvPicPr>
            <a:picLocks noChangeAspect="1"/>
          </p:cNvPicPr>
          <p:nvPr/>
        </p:nvPicPr>
        <p:blipFill>
          <a:blip r:embed="rId5">
            <a:alphaModFix amt="19000"/>
          </a:blip>
          <a:srcRect/>
          <a:stretch>
            <a:fillRect/>
          </a:stretch>
        </p:blipFill>
        <p:spPr>
          <a:xfrm>
            <a:off x="0" y="9210250"/>
            <a:ext cx="24409400" cy="4584700"/>
          </a:xfrm>
          <a:prstGeom prst="rect">
            <a:avLst/>
          </a:prstGeom>
        </p:spPr>
      </p:pic>
      <p:pic>
        <p:nvPicPr>
          <p:cNvPr id="92002" name="image 200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2343234" y="1709039"/>
            <a:ext cx="21211032" cy="84666"/>
          </a:xfrm>
          <a:prstGeom prst="rect">
            <a:avLst/>
          </a:prstGeom>
        </p:spPr>
      </p:pic>
      <p:pic>
        <p:nvPicPr>
          <p:cNvPr id="92003" name="image 200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rcRect/>
          <a:stretch>
            <a:fillRect/>
          </a:stretch>
        </p:blipFill>
        <p:spPr>
          <a:xfrm>
            <a:off x="2670048" y="856646"/>
            <a:ext cx="3908552" cy="1056639"/>
          </a:xfrm>
          <a:prstGeom prst="rect">
            <a:avLst/>
          </a:prstGeom>
        </p:spPr>
      </p:pic>
      <p:sp>
        <p:nvSpPr>
          <p:cNvPr id="2004" name="Object 2004"/>
          <p:cNvSpPr txBox="1"/>
          <p:nvPr/>
        </p:nvSpPr>
        <p:spPr>
          <a:xfrm>
            <a:off x="2343234" y="701082"/>
            <a:ext cx="8521700" cy="10922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sz="7460" b="0" i="0" dirty="0">
                <a:solidFill>
                  <a:srgbClr val="2254F4"/>
                </a:solidFill>
                <a:latin typeface="YouSheBiaoTiHei" panose="00000500000000000000" charset="-122"/>
                <a:ea typeface="YouSheBiaoTiHei" panose="00000500000000000000" charset="-122"/>
              </a:rPr>
              <a:t>移动端流程</a:t>
            </a:r>
            <a:r>
              <a:rPr lang="en-US" altLang="zh-CN" sz="7460" b="0" i="0" dirty="0">
                <a:solidFill>
                  <a:srgbClr val="2254F4"/>
                </a:solidFill>
                <a:latin typeface="YouSheBiaoTiHei" panose="00000500000000000000" charset="-122"/>
                <a:ea typeface="YouSheBiaoTiHei" panose="00000500000000000000" charset="-122"/>
              </a:rPr>
              <a:t>-</a:t>
            </a:r>
            <a:r>
              <a:rPr lang="zh-CN" altLang="en-US" sz="7460" b="0" i="0" dirty="0">
                <a:solidFill>
                  <a:srgbClr val="2254F4"/>
                </a:solidFill>
                <a:latin typeface="YouSheBiaoTiHei" panose="00000500000000000000" charset="-122"/>
                <a:ea typeface="YouSheBiaoTiHei" panose="00000500000000000000" charset="-122"/>
              </a:rPr>
              <a:t>建行程</a:t>
            </a:r>
          </a:p>
        </p:txBody>
      </p:sp>
      <p:grpSp>
        <p:nvGrpSpPr>
          <p:cNvPr id="2005" name="组合 2005"/>
          <p:cNvGrpSpPr/>
          <p:nvPr/>
        </p:nvGrpSpPr>
        <p:grpSpPr>
          <a:xfrm>
            <a:off x="876660" y="753364"/>
            <a:ext cx="1043178" cy="979169"/>
            <a:chOff x="876660" y="753364"/>
            <a:chExt cx="1043178" cy="979169"/>
          </a:xfrm>
        </p:grpSpPr>
        <p:sp>
          <p:nvSpPr>
            <p:cNvPr id="2006" name="Object 2006"/>
            <p:cNvSpPr txBox="1"/>
            <p:nvPr/>
          </p:nvSpPr>
          <p:spPr>
            <a:xfrm>
              <a:off x="857610" y="734314"/>
              <a:ext cx="846328" cy="846328"/>
            </a:xfrm>
            <a:prstGeom prst="rect">
              <a:avLst/>
            </a:prstGeom>
            <a:blipFill dpi="0" rotWithShape="1">
              <a:blip r:embed="rId8"/>
              <a:srcRect/>
              <a:stretch>
                <a:fillRect/>
              </a:stretch>
            </a:blipFill>
          </p:spPr>
          <p:txBody>
            <a:bodyPr wrap="square" lIns="0" tIns="0" rIns="0" bIns="0" rtlCol="0" anchorCtr="0">
              <a:noAutofit/>
            </a:bodyPr>
            <a:lstStyle/>
            <a:p>
              <a:endParaRPr/>
            </a:p>
          </p:txBody>
        </p:sp>
        <p:sp>
          <p:nvSpPr>
            <p:cNvPr id="2007" name="Object 2007"/>
            <p:cNvSpPr txBox="1"/>
            <p:nvPr/>
          </p:nvSpPr>
          <p:spPr>
            <a:xfrm>
              <a:off x="1271376" y="1084072"/>
              <a:ext cx="648208" cy="648208"/>
            </a:xfrm>
            <a:prstGeom prst="rect">
              <a:avLst/>
            </a:prstGeom>
            <a:blipFill dpi="0" rotWithShape="1">
              <a:blip r:embed="rId9"/>
              <a:srcRect/>
              <a:stretch>
                <a:fillRect/>
              </a:stretch>
            </a:blipFill>
          </p:spPr>
          <p:txBody>
            <a:bodyPr wrap="square" lIns="0" tIns="0" rIns="0" bIns="0" rtlCol="0" anchorCtr="0">
              <a:noAutofit/>
            </a:bodyPr>
            <a:lstStyle/>
            <a:p>
              <a:endParaRPr/>
            </a:p>
          </p:txBody>
        </p:sp>
      </p:grpSp>
      <p:sp>
        <p:nvSpPr>
          <p:cNvPr id="2008" name="Object 2008"/>
          <p:cNvSpPr txBox="1"/>
          <p:nvPr/>
        </p:nvSpPr>
        <p:spPr>
          <a:xfrm>
            <a:off x="1919605" y="2063750"/>
            <a:ext cx="3220720" cy="954405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10000"/>
              </a:lnSpc>
            </a:pPr>
            <a:r>
              <a:rPr lang="zh-CN" sz="4000" i="0" dirty="0">
                <a:solidFill>
                  <a:srgbClr val="3A3636"/>
                </a:solidFill>
                <a:uFillTx/>
                <a:latin typeface="SourceHanSansSC-Regular" charset="0"/>
                <a:ea typeface="SourceHanSansSC-Regular"/>
              </a:rPr>
              <a:t>选择出差人</a:t>
            </a:r>
          </a:p>
          <a:p>
            <a:pPr algn="l">
              <a:lnSpc>
                <a:spcPct val="110000"/>
              </a:lnSpc>
            </a:pPr>
            <a:endParaRPr lang="zh-CN" altLang="en-US" sz="4800" dirty="0"/>
          </a:p>
          <a:p>
            <a:pPr algn="l">
              <a:lnSpc>
                <a:spcPct val="110000"/>
              </a:lnSpc>
            </a:pPr>
            <a:endParaRPr lang="zh-CN" sz="4000" i="0" dirty="0">
              <a:solidFill>
                <a:srgbClr val="3A3636"/>
              </a:solidFill>
              <a:latin typeface="SourceHanSansSC-Regular"/>
              <a:ea typeface="SourceHanSansSC-Regular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8564225" y="4919345"/>
            <a:ext cx="4689475" cy="452310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3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</a:rPr>
              <a:t>（</a:t>
            </a:r>
            <a:r>
              <a:rPr lang="en-US" altLang="zh-CN" sz="3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</a:rPr>
              <a:t>1</a:t>
            </a:r>
            <a:r>
              <a:rPr lang="zh-CN" altLang="en-US" sz="3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</a:rPr>
              <a:t>）可以新增人员</a:t>
            </a:r>
          </a:p>
          <a:p>
            <a:r>
              <a:rPr lang="zh-CN" altLang="en-US" sz="3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</a:rPr>
              <a:t>也可以在常用人员中选择</a:t>
            </a:r>
          </a:p>
          <a:p>
            <a:endParaRPr lang="zh-CN" altLang="en-US" sz="36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 Light" panose="020B0502040204020203" charset="-122"/>
              <a:ea typeface="微软雅黑 Light" panose="020B0502040204020203" charset="-122"/>
            </a:endParaRPr>
          </a:p>
          <a:p>
            <a:r>
              <a:rPr lang="zh-CN" altLang="en-US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（</a:t>
            </a:r>
            <a:r>
              <a:rPr lang="en-US" altLang="zh-C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2</a:t>
            </a:r>
            <a:r>
              <a:rPr lang="zh-CN" altLang="en-US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）请填写</a:t>
            </a:r>
            <a:r>
              <a:rPr lang="zh-CN" altLang="en-US"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全部出差人员</a:t>
            </a:r>
            <a:r>
              <a:rPr lang="zh-CN" altLang="en-US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，未填写的人员，无法订票</a:t>
            </a:r>
            <a:endParaRPr lang="zh-CN" altLang="en-US" sz="36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 Light" panose="020B0502040204020203" charset="-122"/>
              <a:ea typeface="微软雅黑 Light" panose="020B0502040204020203" charset="-122"/>
            </a:endParaRPr>
          </a:p>
          <a:p>
            <a:endParaRPr lang="zh-CN" altLang="en-US" sz="36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261215" y="2496820"/>
            <a:ext cx="5021580" cy="103162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81120" y="2818765"/>
            <a:ext cx="4529455" cy="10063480"/>
          </a:xfrm>
          <a:prstGeom prst="rect">
            <a:avLst/>
          </a:prstGeom>
        </p:spPr>
      </p:pic>
      <p:pic>
        <p:nvPicPr>
          <p:cNvPr id="8" name="image 200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9173602" y="6765904"/>
            <a:ext cx="1805869" cy="1778000"/>
          </a:xfrm>
          <a:prstGeom prst="rect">
            <a:avLst/>
          </a:prstGeom>
        </p:spPr>
      </p:pic>
      <p:pic>
        <p:nvPicPr>
          <p:cNvPr id="5" name="image 200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9959097" y="6765904"/>
            <a:ext cx="1805869" cy="177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120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974246" y="10888133"/>
            <a:ext cx="25775780" cy="2827866"/>
          </a:xfrm>
          <a:prstGeom prst="rect">
            <a:avLst/>
          </a:prstGeom>
        </p:spPr>
      </p:pic>
      <p:pic>
        <p:nvPicPr>
          <p:cNvPr id="11" name="image 2001"/>
          <p:cNvPicPr>
            <a:picLocks noChangeAspect="1"/>
          </p:cNvPicPr>
          <p:nvPr/>
        </p:nvPicPr>
        <p:blipFill>
          <a:blip r:embed="rId4">
            <a:alphaModFix amt="19000"/>
          </a:blip>
          <a:srcRect/>
          <a:stretch>
            <a:fillRect/>
          </a:stretch>
        </p:blipFill>
        <p:spPr>
          <a:xfrm>
            <a:off x="-19050" y="6243270"/>
            <a:ext cx="24574500" cy="7586383"/>
          </a:xfrm>
          <a:prstGeom prst="rect">
            <a:avLst/>
          </a:prstGeom>
        </p:spPr>
      </p:pic>
      <p:pic>
        <p:nvPicPr>
          <p:cNvPr id="15" name="image 200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343234" y="1709039"/>
            <a:ext cx="21211032" cy="84666"/>
          </a:xfrm>
          <a:prstGeom prst="rect">
            <a:avLst/>
          </a:prstGeom>
        </p:spPr>
      </p:pic>
      <p:pic>
        <p:nvPicPr>
          <p:cNvPr id="16" name="image 200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670048" y="856646"/>
            <a:ext cx="3908552" cy="1056639"/>
          </a:xfrm>
          <a:prstGeom prst="rect">
            <a:avLst/>
          </a:prstGeom>
        </p:spPr>
      </p:pic>
      <p:sp>
        <p:nvSpPr>
          <p:cNvPr id="17" name="Object 2004"/>
          <p:cNvSpPr txBox="1"/>
          <p:nvPr/>
        </p:nvSpPr>
        <p:spPr>
          <a:xfrm>
            <a:off x="2343234" y="701082"/>
            <a:ext cx="8521700" cy="10922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sz="7460" b="0" i="0" dirty="0">
                <a:solidFill>
                  <a:srgbClr val="2254F4"/>
                </a:solidFill>
                <a:latin typeface="YouSheBiaoTiHei" panose="00000500000000000000" charset="-122"/>
                <a:ea typeface="YouSheBiaoTiHei" panose="00000500000000000000" charset="-122"/>
              </a:rPr>
              <a:t>移动端流程</a:t>
            </a:r>
            <a:r>
              <a:rPr lang="en-US" altLang="zh-CN" sz="7460" b="0" i="0" dirty="0">
                <a:solidFill>
                  <a:srgbClr val="2254F4"/>
                </a:solidFill>
                <a:latin typeface="YouSheBiaoTiHei" panose="00000500000000000000" charset="-122"/>
                <a:ea typeface="YouSheBiaoTiHei" panose="00000500000000000000" charset="-122"/>
              </a:rPr>
              <a:t>-</a:t>
            </a:r>
            <a:r>
              <a:rPr lang="zh-CN" altLang="en-US" sz="7460" b="0" i="0" dirty="0">
                <a:solidFill>
                  <a:srgbClr val="2254F4"/>
                </a:solidFill>
                <a:latin typeface="YouSheBiaoTiHei" panose="00000500000000000000" charset="-122"/>
                <a:ea typeface="YouSheBiaoTiHei" panose="00000500000000000000" charset="-122"/>
              </a:rPr>
              <a:t>建行程</a:t>
            </a:r>
          </a:p>
        </p:txBody>
      </p:sp>
      <p:grpSp>
        <p:nvGrpSpPr>
          <p:cNvPr id="18" name="组合 2005"/>
          <p:cNvGrpSpPr/>
          <p:nvPr/>
        </p:nvGrpSpPr>
        <p:grpSpPr>
          <a:xfrm>
            <a:off x="876660" y="753364"/>
            <a:ext cx="1043178" cy="979169"/>
            <a:chOff x="876660" y="753364"/>
            <a:chExt cx="1043178" cy="979169"/>
          </a:xfrm>
        </p:grpSpPr>
        <p:sp>
          <p:nvSpPr>
            <p:cNvPr id="19" name="Object 2006"/>
            <p:cNvSpPr txBox="1"/>
            <p:nvPr/>
          </p:nvSpPr>
          <p:spPr>
            <a:xfrm>
              <a:off x="857610" y="734314"/>
              <a:ext cx="846328" cy="846328"/>
            </a:xfrm>
            <a:prstGeom prst="rect">
              <a:avLst/>
            </a:prstGeom>
            <a:blipFill dpi="0" rotWithShape="1">
              <a:blip r:embed="rId7"/>
              <a:srcRect/>
              <a:stretch>
                <a:fillRect/>
              </a:stretch>
            </a:blipFill>
          </p:spPr>
          <p:txBody>
            <a:bodyPr wrap="square" lIns="0" tIns="0" rIns="0" bIns="0" rtlCol="0" anchorCtr="0">
              <a:noAutofit/>
            </a:bodyPr>
            <a:lstStyle/>
            <a:p>
              <a:endParaRPr/>
            </a:p>
          </p:txBody>
        </p:sp>
        <p:sp>
          <p:nvSpPr>
            <p:cNvPr id="20" name="Object 2007"/>
            <p:cNvSpPr txBox="1"/>
            <p:nvPr/>
          </p:nvSpPr>
          <p:spPr>
            <a:xfrm>
              <a:off x="1271376" y="1084072"/>
              <a:ext cx="648208" cy="648208"/>
            </a:xfrm>
            <a:prstGeom prst="rect">
              <a:avLst/>
            </a:prstGeom>
            <a:blipFill dpi="0" rotWithShape="1">
              <a:blip r:embed="rId8"/>
              <a:srcRect/>
              <a:stretch>
                <a:fillRect/>
              </a:stretch>
            </a:blipFill>
          </p:spPr>
          <p:txBody>
            <a:bodyPr wrap="square" lIns="0" tIns="0" rIns="0" bIns="0" rtlCol="0" anchorCtr="0">
              <a:noAutofit/>
            </a:bodyPr>
            <a:lstStyle/>
            <a:p>
              <a:endParaRPr/>
            </a:p>
          </p:txBody>
        </p:sp>
      </p:grpSp>
      <p:sp>
        <p:nvSpPr>
          <p:cNvPr id="22" name="Object 2508"/>
          <p:cNvSpPr txBox="1"/>
          <p:nvPr/>
        </p:nvSpPr>
        <p:spPr>
          <a:xfrm>
            <a:off x="3516088" y="5420343"/>
            <a:ext cx="5111461" cy="473964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4000" dirty="0">
                <a:latin typeface="SourceHanSansSC-Regular"/>
                <a:ea typeface="SourceHanSansSC-Regular"/>
              </a:rPr>
              <a:t>审核信息显示</a:t>
            </a:r>
            <a:r>
              <a:rPr lang="zh-CN" altLang="en-US" sz="4000" b="1" dirty="0">
                <a:latin typeface="SourceHanSansSC-Regular"/>
                <a:ea typeface="SourceHanSansSC-Regular"/>
              </a:rPr>
              <a:t>审核的流程</a:t>
            </a:r>
            <a:r>
              <a:rPr lang="zh-CN" altLang="en-US" sz="4000" dirty="0">
                <a:latin typeface="SourceHanSansSC-Regular"/>
                <a:ea typeface="SourceHanSansSC-Regular"/>
              </a:rPr>
              <a:t>及信息</a:t>
            </a:r>
          </a:p>
          <a:p>
            <a:pPr>
              <a:lnSpc>
                <a:spcPct val="110000"/>
              </a:lnSpc>
            </a:pPr>
            <a:endParaRPr lang="zh-CN" altLang="en-US" sz="4000" dirty="0">
              <a:latin typeface="SourceHanSansSC-Regular"/>
              <a:ea typeface="SourceHanSansSC-Regular"/>
            </a:endParaRPr>
          </a:p>
          <a:p>
            <a:pPr>
              <a:lnSpc>
                <a:spcPct val="110000"/>
              </a:lnSpc>
            </a:pPr>
            <a:r>
              <a:rPr lang="zh-CN" altLang="en-US" sz="4000" dirty="0">
                <a:latin typeface="SourceHanSansSC-Regular"/>
                <a:ea typeface="SourceHanSansSC-Regular"/>
              </a:rPr>
              <a:t>标准信息显示出差人员的信息以及</a:t>
            </a:r>
            <a:r>
              <a:rPr lang="zh-CN" altLang="en-US" sz="4000" b="1" dirty="0">
                <a:latin typeface="SourceHanSansSC-Regular"/>
                <a:ea typeface="SourceHanSansSC-Regular"/>
              </a:rPr>
              <a:t>差旅标准</a:t>
            </a:r>
            <a:endParaRPr lang="zh-CN" altLang="en-US" sz="4000" dirty="0">
              <a:latin typeface="SourceHanSansSC-Regular"/>
              <a:ea typeface="SourceHanSansSC-Regular"/>
            </a:endParaRPr>
          </a:p>
          <a:p>
            <a:pPr>
              <a:lnSpc>
                <a:spcPct val="110000"/>
              </a:lnSpc>
            </a:pPr>
            <a:r>
              <a:rPr lang="zh-CN" altLang="en-US" sz="4000" dirty="0">
                <a:latin typeface="SourceHanSansSC-Regular"/>
                <a:ea typeface="SourceHanSansSC-Regular"/>
              </a:rPr>
              <a:t>购票时需符合差旅标准，否则无法使用项目支付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52455" y="1912620"/>
            <a:ext cx="5664200" cy="1132078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1" name="image 220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343234" y="1700149"/>
            <a:ext cx="21211032" cy="84666"/>
          </a:xfrm>
          <a:prstGeom prst="rect">
            <a:avLst/>
          </a:prstGeom>
        </p:spPr>
      </p:pic>
      <p:pic>
        <p:nvPicPr>
          <p:cNvPr id="92202" name="image 220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670048" y="856646"/>
            <a:ext cx="3908552" cy="1056639"/>
          </a:xfrm>
          <a:prstGeom prst="rect">
            <a:avLst/>
          </a:prstGeom>
        </p:spPr>
      </p:pic>
      <p:sp>
        <p:nvSpPr>
          <p:cNvPr id="2203" name="Object 2203"/>
          <p:cNvSpPr txBox="1"/>
          <p:nvPr/>
        </p:nvSpPr>
        <p:spPr>
          <a:xfrm>
            <a:off x="2343234" y="701082"/>
            <a:ext cx="8521700" cy="10922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sz="7460" b="0" i="0" dirty="0">
                <a:solidFill>
                  <a:srgbClr val="2254F4"/>
                </a:solidFill>
                <a:latin typeface="YouSheBiaoTiHei" panose="00000500000000000000" charset="-122"/>
                <a:ea typeface="YouSheBiaoTiHei" panose="00000500000000000000" charset="-122"/>
              </a:rPr>
              <a:t>移动端流程</a:t>
            </a:r>
            <a:r>
              <a:rPr lang="en-US" altLang="zh-CN" sz="7460" b="0" i="0" dirty="0">
                <a:solidFill>
                  <a:srgbClr val="2254F4"/>
                </a:solidFill>
                <a:latin typeface="YouSheBiaoTiHei" panose="00000500000000000000" charset="-122"/>
                <a:ea typeface="YouSheBiaoTiHei" panose="00000500000000000000" charset="-122"/>
              </a:rPr>
              <a:t>-</a:t>
            </a:r>
            <a:r>
              <a:rPr lang="zh-CN" altLang="en-US" sz="7460" b="0" i="0" dirty="0">
                <a:solidFill>
                  <a:srgbClr val="2254F4"/>
                </a:solidFill>
                <a:latin typeface="YouSheBiaoTiHei" panose="00000500000000000000" charset="-122"/>
                <a:ea typeface="YouSheBiaoTiHei" panose="00000500000000000000" charset="-122"/>
              </a:rPr>
              <a:t>订票</a:t>
            </a:r>
            <a:endParaRPr lang="zh-CN" sz="7460" b="0" i="0" dirty="0">
              <a:solidFill>
                <a:srgbClr val="2254F4"/>
              </a:solidFill>
              <a:latin typeface="YouSheBiaoTiHei" panose="00000500000000000000" charset="-122"/>
              <a:ea typeface="YouSheBiaoTiHei" panose="00000500000000000000" charset="-122"/>
            </a:endParaRPr>
          </a:p>
        </p:txBody>
      </p:sp>
      <p:grpSp>
        <p:nvGrpSpPr>
          <p:cNvPr id="2204" name="组合 2204"/>
          <p:cNvGrpSpPr/>
          <p:nvPr/>
        </p:nvGrpSpPr>
        <p:grpSpPr>
          <a:xfrm>
            <a:off x="876660" y="753364"/>
            <a:ext cx="1043178" cy="979169"/>
            <a:chOff x="876660" y="753364"/>
            <a:chExt cx="1043178" cy="979169"/>
          </a:xfrm>
        </p:grpSpPr>
        <p:sp>
          <p:nvSpPr>
            <p:cNvPr id="2205" name="Object 2205"/>
            <p:cNvSpPr txBox="1"/>
            <p:nvPr/>
          </p:nvSpPr>
          <p:spPr>
            <a:xfrm>
              <a:off x="857610" y="734314"/>
              <a:ext cx="846328" cy="846328"/>
            </a:xfrm>
            <a:prstGeom prst="rect">
              <a:avLst/>
            </a:prstGeom>
            <a:blipFill dpi="0" rotWithShape="1">
              <a:blip r:embed="rId5"/>
              <a:srcRect/>
              <a:stretch>
                <a:fillRect/>
              </a:stretch>
            </a:blipFill>
          </p:spPr>
          <p:txBody>
            <a:bodyPr wrap="square" lIns="0" tIns="0" rIns="0" bIns="0" rtlCol="0" anchorCtr="0">
              <a:noAutofit/>
            </a:bodyPr>
            <a:lstStyle/>
            <a:p>
              <a:endParaRPr/>
            </a:p>
          </p:txBody>
        </p:sp>
        <p:sp>
          <p:nvSpPr>
            <p:cNvPr id="2206" name="Object 2206"/>
            <p:cNvSpPr txBox="1"/>
            <p:nvPr/>
          </p:nvSpPr>
          <p:spPr>
            <a:xfrm>
              <a:off x="1271376" y="1084072"/>
              <a:ext cx="648208" cy="648208"/>
            </a:xfrm>
            <a:prstGeom prst="rect">
              <a:avLst/>
            </a:prstGeom>
            <a:blipFill dpi="0" rotWithShape="1">
              <a:blip r:embed="rId6"/>
              <a:srcRect/>
              <a:stretch>
                <a:fillRect/>
              </a:stretch>
            </a:blipFill>
          </p:spPr>
          <p:txBody>
            <a:bodyPr wrap="square" lIns="0" tIns="0" rIns="0" bIns="0" rtlCol="0" anchorCtr="0">
              <a:noAutofit/>
            </a:bodyPr>
            <a:lstStyle/>
            <a:p>
              <a:endParaRPr/>
            </a:p>
          </p:txBody>
        </p:sp>
      </p:grpSp>
      <p:sp>
        <p:nvSpPr>
          <p:cNvPr id="2207" name="Object 2207"/>
          <p:cNvSpPr txBox="1"/>
          <p:nvPr/>
        </p:nvSpPr>
        <p:spPr>
          <a:xfrm>
            <a:off x="1271270" y="2033270"/>
            <a:ext cx="13879195" cy="89662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10000"/>
              </a:lnSpc>
            </a:pPr>
            <a:r>
              <a:rPr lang="zh-CN" sz="4000" b="0" i="0" dirty="0">
                <a:solidFill>
                  <a:srgbClr val="3A3636"/>
                </a:solidFill>
                <a:latin typeface="SourceHanSansSC-Regular"/>
                <a:ea typeface="SourceHanSansSC-Regular"/>
              </a:rPr>
              <a:t>等审核通过后，点击</a:t>
            </a:r>
            <a:r>
              <a:rPr lang="zh-CN" altLang="en-US" sz="4000" b="0" i="0" dirty="0">
                <a:solidFill>
                  <a:srgbClr val="3A3636"/>
                </a:solidFill>
                <a:latin typeface="SourceHanSansSC-Regular"/>
                <a:ea typeface="SourceHanSansSC-Regular"/>
              </a:rPr>
              <a:t>差旅预订</a:t>
            </a:r>
            <a:r>
              <a:rPr lang="zh-CN" sz="4000" b="0" i="0" dirty="0">
                <a:solidFill>
                  <a:srgbClr val="3A3636"/>
                </a:solidFill>
                <a:latin typeface="SourceHanSansSC-Regular"/>
                <a:ea typeface="SourceHanSansSC-Regular"/>
              </a:rPr>
              <a:t>，选择相应的项目进行订票       </a:t>
            </a:r>
            <a:endParaRPr lang="zh-CN" altLang="en-US" dirty="0"/>
          </a:p>
        </p:txBody>
      </p:sp>
      <p:pic>
        <p:nvPicPr>
          <p:cNvPr id="92209" name="image 220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343234" y="6624436"/>
            <a:ext cx="19963321" cy="7255162"/>
          </a:xfrm>
          <a:prstGeom prst="rect">
            <a:avLst/>
          </a:prstGeom>
        </p:spPr>
      </p:pic>
      <p:pic>
        <p:nvPicPr>
          <p:cNvPr id="922010" name="image 220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111954" y="9205563"/>
            <a:ext cx="14425881" cy="4694076"/>
          </a:xfrm>
          <a:prstGeom prst="rect">
            <a:avLst/>
          </a:prstGeom>
        </p:spPr>
      </p:pic>
      <p:pic>
        <p:nvPicPr>
          <p:cNvPr id="922011" name="image 2201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272910" y="7506279"/>
            <a:ext cx="18103968" cy="6353277"/>
          </a:xfrm>
          <a:prstGeom prst="rect">
            <a:avLst/>
          </a:prstGeom>
        </p:spPr>
      </p:pic>
      <p:pic>
        <p:nvPicPr>
          <p:cNvPr id="922013" name="image 2201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414357" y="4113054"/>
            <a:ext cx="2511381" cy="2511381"/>
          </a:xfrm>
          <a:prstGeom prst="rect">
            <a:avLst/>
          </a:prstGeom>
        </p:spPr>
      </p:pic>
      <p:pic>
        <p:nvPicPr>
          <p:cNvPr id="922014" name="image 2201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22306555" y="10932639"/>
            <a:ext cx="1688328" cy="1688328"/>
          </a:xfrm>
          <a:prstGeom prst="rect">
            <a:avLst/>
          </a:prstGeom>
        </p:spPr>
      </p:pic>
      <p:pic>
        <p:nvPicPr>
          <p:cNvPr id="922015" name="image 2201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4551850" y="5136001"/>
            <a:ext cx="213780" cy="3443997"/>
          </a:xfrm>
          <a:prstGeom prst="rect">
            <a:avLst/>
          </a:prstGeom>
        </p:spPr>
      </p:pic>
      <p:pic>
        <p:nvPicPr>
          <p:cNvPr id="922016" name="image 22016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5034191" y="6636995"/>
            <a:ext cx="106890" cy="2655683"/>
          </a:xfrm>
          <a:prstGeom prst="rect">
            <a:avLst/>
          </a:prstGeom>
        </p:spPr>
      </p:pic>
      <p:pic>
        <p:nvPicPr>
          <p:cNvPr id="922017" name="image 22017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4176399" y="7002826"/>
            <a:ext cx="106890" cy="3929812"/>
          </a:xfrm>
          <a:prstGeom prst="rect">
            <a:avLst/>
          </a:prstGeom>
        </p:spPr>
      </p:pic>
      <p:pic>
        <p:nvPicPr>
          <p:cNvPr id="922018" name="image 22018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2164560" y="3549209"/>
            <a:ext cx="213780" cy="3443997"/>
          </a:xfrm>
          <a:prstGeom prst="rect">
            <a:avLst/>
          </a:prstGeom>
        </p:spPr>
      </p:pic>
      <p:pic>
        <p:nvPicPr>
          <p:cNvPr id="922019" name="image 22019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2700346" y="4725267"/>
            <a:ext cx="106890" cy="2655683"/>
          </a:xfrm>
          <a:prstGeom prst="rect">
            <a:avLst/>
          </a:prstGeom>
        </p:spPr>
      </p:pic>
      <p:pic>
        <p:nvPicPr>
          <p:cNvPr id="922020" name="image 22020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1842553" y="5091098"/>
            <a:ext cx="106890" cy="3929812"/>
          </a:xfrm>
          <a:prstGeom prst="rect">
            <a:avLst/>
          </a:prstGeom>
        </p:spPr>
      </p:pic>
      <p:pic>
        <p:nvPicPr>
          <p:cNvPr id="922021" name="image 22021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9884159" y="5536028"/>
            <a:ext cx="213780" cy="3443997"/>
          </a:xfrm>
          <a:prstGeom prst="rect">
            <a:avLst/>
          </a:prstGeom>
        </p:spPr>
      </p:pic>
      <p:pic>
        <p:nvPicPr>
          <p:cNvPr id="922022" name="image 2202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9508708" y="6636995"/>
            <a:ext cx="106890" cy="2655683"/>
          </a:xfrm>
          <a:prstGeom prst="rect">
            <a:avLst/>
          </a:prstGeom>
        </p:spPr>
      </p:pic>
      <p:pic>
        <p:nvPicPr>
          <p:cNvPr id="922023" name="image 22023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20366501" y="7002826"/>
            <a:ext cx="106890" cy="3929812"/>
          </a:xfrm>
          <a:prstGeom prst="rect">
            <a:avLst/>
          </a:prstGeom>
        </p:spPr>
      </p:pic>
      <p:pic>
        <p:nvPicPr>
          <p:cNvPr id="27" name="image 19026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2164902" y="6992969"/>
            <a:ext cx="1805869" cy="1778000"/>
          </a:xfrm>
          <a:prstGeom prst="rect">
            <a:avLst/>
          </a:prstGeom>
        </p:spPr>
      </p:pic>
      <p:pic>
        <p:nvPicPr>
          <p:cNvPr id="7" name="image 19026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0741867" y="6992969"/>
            <a:ext cx="1805869" cy="177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34280" y="3049270"/>
            <a:ext cx="4963795" cy="1009713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970635" y="3049905"/>
            <a:ext cx="4805045" cy="97758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20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974246" y="10888133"/>
            <a:ext cx="25775780" cy="2827866"/>
          </a:xfrm>
          <a:prstGeom prst="rect">
            <a:avLst/>
          </a:prstGeom>
        </p:spPr>
      </p:pic>
      <p:pic>
        <p:nvPicPr>
          <p:cNvPr id="92409" name="image 2409"/>
          <p:cNvPicPr>
            <a:picLocks noChangeAspect="1"/>
          </p:cNvPicPr>
          <p:nvPr/>
        </p:nvPicPr>
        <p:blipFill>
          <a:blip r:embed="rId4">
            <a:alphaModFix amt="19000"/>
          </a:blip>
          <a:srcRect/>
          <a:stretch>
            <a:fillRect/>
          </a:stretch>
        </p:blipFill>
        <p:spPr>
          <a:xfrm>
            <a:off x="0" y="9149582"/>
            <a:ext cx="24409400" cy="4584700"/>
          </a:xfrm>
          <a:prstGeom prst="rect">
            <a:avLst/>
          </a:prstGeom>
        </p:spPr>
      </p:pic>
      <p:pic>
        <p:nvPicPr>
          <p:cNvPr id="92401" name="image 240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343234" y="1700149"/>
            <a:ext cx="21211032" cy="84666"/>
          </a:xfrm>
          <a:prstGeom prst="rect">
            <a:avLst/>
          </a:prstGeom>
        </p:spPr>
      </p:pic>
      <p:pic>
        <p:nvPicPr>
          <p:cNvPr id="92402" name="image 240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670048" y="856646"/>
            <a:ext cx="3908552" cy="1056639"/>
          </a:xfrm>
          <a:prstGeom prst="rect">
            <a:avLst/>
          </a:prstGeom>
        </p:spPr>
      </p:pic>
      <p:sp>
        <p:nvSpPr>
          <p:cNvPr id="2403" name="Object 2403"/>
          <p:cNvSpPr txBox="1"/>
          <p:nvPr/>
        </p:nvSpPr>
        <p:spPr>
          <a:xfrm>
            <a:off x="2343234" y="701082"/>
            <a:ext cx="8521700" cy="10922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sz="7460" b="0" i="0" dirty="0">
                <a:solidFill>
                  <a:srgbClr val="2254F4"/>
                </a:solidFill>
                <a:latin typeface="YouSheBiaoTiHei" panose="00000500000000000000" charset="-122"/>
                <a:ea typeface="YouSheBiaoTiHei" panose="00000500000000000000" charset="-122"/>
              </a:rPr>
              <a:t>移动端流程</a:t>
            </a:r>
            <a:r>
              <a:rPr lang="en-US" altLang="zh-CN" sz="7460" b="0" i="0" dirty="0">
                <a:solidFill>
                  <a:srgbClr val="2254F4"/>
                </a:solidFill>
                <a:latin typeface="YouSheBiaoTiHei" panose="00000500000000000000" charset="-122"/>
                <a:ea typeface="YouSheBiaoTiHei" panose="00000500000000000000" charset="-122"/>
              </a:rPr>
              <a:t>-</a:t>
            </a:r>
            <a:r>
              <a:rPr lang="zh-CN" altLang="en-US" sz="7460" b="0" i="0" dirty="0">
                <a:solidFill>
                  <a:srgbClr val="2254F4"/>
                </a:solidFill>
                <a:latin typeface="YouSheBiaoTiHei" panose="00000500000000000000" charset="-122"/>
                <a:ea typeface="YouSheBiaoTiHei" panose="00000500000000000000" charset="-122"/>
              </a:rPr>
              <a:t>订机票</a:t>
            </a:r>
          </a:p>
        </p:txBody>
      </p:sp>
      <p:grpSp>
        <p:nvGrpSpPr>
          <p:cNvPr id="2404" name="组合 2404"/>
          <p:cNvGrpSpPr/>
          <p:nvPr/>
        </p:nvGrpSpPr>
        <p:grpSpPr>
          <a:xfrm>
            <a:off x="876660" y="753364"/>
            <a:ext cx="1043178" cy="979169"/>
            <a:chOff x="876660" y="753364"/>
            <a:chExt cx="1043178" cy="979169"/>
          </a:xfrm>
        </p:grpSpPr>
        <p:sp>
          <p:nvSpPr>
            <p:cNvPr id="2405" name="Object 2405"/>
            <p:cNvSpPr txBox="1"/>
            <p:nvPr/>
          </p:nvSpPr>
          <p:spPr>
            <a:xfrm>
              <a:off x="857610" y="734314"/>
              <a:ext cx="846328" cy="846328"/>
            </a:xfrm>
            <a:prstGeom prst="rect">
              <a:avLst/>
            </a:prstGeom>
            <a:blipFill dpi="0" rotWithShape="1">
              <a:blip r:embed="rId7"/>
              <a:srcRect/>
              <a:stretch>
                <a:fillRect/>
              </a:stretch>
            </a:blipFill>
          </p:spPr>
          <p:txBody>
            <a:bodyPr wrap="square" lIns="0" tIns="0" rIns="0" bIns="0" rtlCol="0" anchorCtr="0">
              <a:noAutofit/>
            </a:bodyPr>
            <a:lstStyle/>
            <a:p>
              <a:endParaRPr/>
            </a:p>
          </p:txBody>
        </p:sp>
        <p:sp>
          <p:nvSpPr>
            <p:cNvPr id="2406" name="Object 2406"/>
            <p:cNvSpPr txBox="1"/>
            <p:nvPr/>
          </p:nvSpPr>
          <p:spPr>
            <a:xfrm>
              <a:off x="1271376" y="1084072"/>
              <a:ext cx="648208" cy="648208"/>
            </a:xfrm>
            <a:prstGeom prst="rect">
              <a:avLst/>
            </a:prstGeom>
            <a:blipFill dpi="0" rotWithShape="1">
              <a:blip r:embed="rId8"/>
              <a:srcRect/>
              <a:stretch>
                <a:fillRect/>
              </a:stretch>
            </a:blipFill>
          </p:spPr>
          <p:txBody>
            <a:bodyPr wrap="square" lIns="0" tIns="0" rIns="0" bIns="0" rtlCol="0" anchorCtr="0">
              <a:noAutofit/>
            </a:bodyPr>
            <a:lstStyle/>
            <a:p>
              <a:endParaRPr/>
            </a:p>
          </p:txBody>
        </p:sp>
      </p:grpSp>
      <p:sp>
        <p:nvSpPr>
          <p:cNvPr id="25" name="Object 2508"/>
          <p:cNvSpPr txBox="1"/>
          <p:nvPr/>
        </p:nvSpPr>
        <p:spPr>
          <a:xfrm>
            <a:off x="1660525" y="2137410"/>
            <a:ext cx="3072765" cy="67691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4000" dirty="0">
                <a:solidFill>
                  <a:srgbClr val="3A3636"/>
                </a:solidFill>
                <a:latin typeface="SourceHanSansSC-Regular"/>
                <a:ea typeface="SourceHanSansSC-Regular"/>
              </a:rPr>
              <a:t>机票预订</a:t>
            </a:r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9"/>
          <a:srcRect t="5532"/>
          <a:stretch>
            <a:fillRect/>
          </a:stretch>
        </p:blipFill>
        <p:spPr>
          <a:xfrm>
            <a:off x="1761490" y="2879090"/>
            <a:ext cx="5354320" cy="1001204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0"/>
          <a:srcRect t="4185"/>
          <a:stretch>
            <a:fillRect/>
          </a:stretch>
        </p:blipFill>
        <p:spPr>
          <a:xfrm>
            <a:off x="8971915" y="2814320"/>
            <a:ext cx="5487670" cy="100761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1"/>
          <a:srcRect t="5543"/>
          <a:stretch>
            <a:fillRect/>
          </a:stretch>
        </p:blipFill>
        <p:spPr>
          <a:xfrm>
            <a:off x="16179165" y="2792730"/>
            <a:ext cx="5602605" cy="1009777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976755" y="9618980"/>
            <a:ext cx="4935855" cy="1269365"/>
          </a:xfrm>
          <a:prstGeom prst="rect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20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974246" y="10888133"/>
            <a:ext cx="25775780" cy="2827866"/>
          </a:xfrm>
          <a:prstGeom prst="rect">
            <a:avLst/>
          </a:prstGeom>
        </p:spPr>
      </p:pic>
      <p:pic>
        <p:nvPicPr>
          <p:cNvPr id="92409" name="image 2409"/>
          <p:cNvPicPr>
            <a:picLocks noChangeAspect="1"/>
          </p:cNvPicPr>
          <p:nvPr/>
        </p:nvPicPr>
        <p:blipFill>
          <a:blip r:embed="rId4">
            <a:alphaModFix amt="19000"/>
          </a:blip>
          <a:srcRect/>
          <a:stretch>
            <a:fillRect/>
          </a:stretch>
        </p:blipFill>
        <p:spPr>
          <a:xfrm>
            <a:off x="0" y="9149582"/>
            <a:ext cx="24409400" cy="4584700"/>
          </a:xfrm>
          <a:prstGeom prst="rect">
            <a:avLst/>
          </a:prstGeom>
        </p:spPr>
      </p:pic>
      <p:pic>
        <p:nvPicPr>
          <p:cNvPr id="92401" name="image 240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343234" y="1700149"/>
            <a:ext cx="21211032" cy="84666"/>
          </a:xfrm>
          <a:prstGeom prst="rect">
            <a:avLst/>
          </a:prstGeom>
        </p:spPr>
      </p:pic>
      <p:pic>
        <p:nvPicPr>
          <p:cNvPr id="92402" name="image 240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670048" y="856646"/>
            <a:ext cx="3908552" cy="1056639"/>
          </a:xfrm>
          <a:prstGeom prst="rect">
            <a:avLst/>
          </a:prstGeom>
        </p:spPr>
      </p:pic>
      <p:sp>
        <p:nvSpPr>
          <p:cNvPr id="2403" name="Object 2403"/>
          <p:cNvSpPr txBox="1"/>
          <p:nvPr/>
        </p:nvSpPr>
        <p:spPr>
          <a:xfrm>
            <a:off x="2343234" y="701082"/>
            <a:ext cx="8521700" cy="10922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sz="7460" b="0" i="0" dirty="0">
                <a:solidFill>
                  <a:srgbClr val="2254F4"/>
                </a:solidFill>
                <a:latin typeface="YouSheBiaoTiHei" panose="00000500000000000000" charset="-122"/>
                <a:ea typeface="YouSheBiaoTiHei" panose="00000500000000000000" charset="-122"/>
              </a:rPr>
              <a:t>移动端流程</a:t>
            </a:r>
            <a:r>
              <a:rPr lang="en-US" altLang="zh-CN" sz="7460" b="0" i="0" dirty="0">
                <a:solidFill>
                  <a:srgbClr val="2254F4"/>
                </a:solidFill>
                <a:latin typeface="YouSheBiaoTiHei" panose="00000500000000000000" charset="-122"/>
                <a:ea typeface="YouSheBiaoTiHei" panose="00000500000000000000" charset="-122"/>
              </a:rPr>
              <a:t>-</a:t>
            </a:r>
            <a:r>
              <a:rPr lang="zh-CN" altLang="en-US" sz="7460" b="0" i="0" dirty="0">
                <a:solidFill>
                  <a:srgbClr val="2254F4"/>
                </a:solidFill>
                <a:latin typeface="YouSheBiaoTiHei" panose="00000500000000000000" charset="-122"/>
                <a:ea typeface="YouSheBiaoTiHei" panose="00000500000000000000" charset="-122"/>
              </a:rPr>
              <a:t>订机票</a:t>
            </a:r>
          </a:p>
        </p:txBody>
      </p:sp>
      <p:grpSp>
        <p:nvGrpSpPr>
          <p:cNvPr id="2404" name="组合 2404"/>
          <p:cNvGrpSpPr/>
          <p:nvPr/>
        </p:nvGrpSpPr>
        <p:grpSpPr>
          <a:xfrm>
            <a:off x="876660" y="753364"/>
            <a:ext cx="1043178" cy="979169"/>
            <a:chOff x="876660" y="753364"/>
            <a:chExt cx="1043178" cy="979169"/>
          </a:xfrm>
        </p:grpSpPr>
        <p:sp>
          <p:nvSpPr>
            <p:cNvPr id="2405" name="Object 2405"/>
            <p:cNvSpPr txBox="1"/>
            <p:nvPr/>
          </p:nvSpPr>
          <p:spPr>
            <a:xfrm>
              <a:off x="857610" y="734314"/>
              <a:ext cx="846328" cy="846328"/>
            </a:xfrm>
            <a:prstGeom prst="rect">
              <a:avLst/>
            </a:prstGeom>
            <a:blipFill dpi="0" rotWithShape="1">
              <a:blip r:embed="rId7"/>
              <a:srcRect/>
              <a:stretch>
                <a:fillRect/>
              </a:stretch>
            </a:blipFill>
          </p:spPr>
          <p:txBody>
            <a:bodyPr wrap="square" lIns="0" tIns="0" rIns="0" bIns="0" rtlCol="0" anchorCtr="0">
              <a:noAutofit/>
            </a:bodyPr>
            <a:lstStyle/>
            <a:p>
              <a:endParaRPr/>
            </a:p>
          </p:txBody>
        </p:sp>
        <p:sp>
          <p:nvSpPr>
            <p:cNvPr id="2406" name="Object 2406"/>
            <p:cNvSpPr txBox="1"/>
            <p:nvPr/>
          </p:nvSpPr>
          <p:spPr>
            <a:xfrm>
              <a:off x="1271376" y="1084072"/>
              <a:ext cx="648208" cy="648208"/>
            </a:xfrm>
            <a:prstGeom prst="rect">
              <a:avLst/>
            </a:prstGeom>
            <a:blipFill dpi="0" rotWithShape="1">
              <a:blip r:embed="rId8"/>
              <a:srcRect/>
              <a:stretch>
                <a:fillRect/>
              </a:stretch>
            </a:blipFill>
          </p:spPr>
          <p:txBody>
            <a:bodyPr wrap="square" lIns="0" tIns="0" rIns="0" bIns="0" rtlCol="0" anchorCtr="0">
              <a:noAutofit/>
            </a:bodyPr>
            <a:lstStyle/>
            <a:p>
              <a:endParaRPr/>
            </a:p>
          </p:txBody>
        </p:sp>
      </p:grpSp>
      <p:sp>
        <p:nvSpPr>
          <p:cNvPr id="25" name="Object 2508"/>
          <p:cNvSpPr txBox="1"/>
          <p:nvPr/>
        </p:nvSpPr>
        <p:spPr>
          <a:xfrm>
            <a:off x="1660525" y="2137410"/>
            <a:ext cx="3072765" cy="67691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4000" dirty="0">
                <a:solidFill>
                  <a:srgbClr val="3A3636"/>
                </a:solidFill>
                <a:latin typeface="SourceHanSansSC-Regular"/>
                <a:ea typeface="SourceHanSansSC-Regular"/>
              </a:rPr>
              <a:t>确认退改规则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9"/>
          <a:srcRect t="4266"/>
          <a:stretch>
            <a:fillRect/>
          </a:stretch>
        </p:blipFill>
        <p:spPr>
          <a:xfrm>
            <a:off x="4531360" y="2870835"/>
            <a:ext cx="5602605" cy="1049718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0"/>
          <a:srcRect t="4754"/>
          <a:stretch>
            <a:fillRect/>
          </a:stretch>
        </p:blipFill>
        <p:spPr>
          <a:xfrm>
            <a:off x="14474190" y="2814955"/>
            <a:ext cx="5687060" cy="1049528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6933565" y="7646670"/>
            <a:ext cx="1564640" cy="705485"/>
          </a:xfrm>
          <a:prstGeom prst="rect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image 2001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0864666" y="7242246"/>
            <a:ext cx="1805869" cy="1778000"/>
          </a:xfrm>
          <a:prstGeom prst="rect">
            <a:avLst/>
          </a:prstGeom>
        </p:spPr>
      </p:pic>
      <p:pic>
        <p:nvPicPr>
          <p:cNvPr id="8" name="image 2001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1939721" y="7242246"/>
            <a:ext cx="1805869" cy="177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20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974246" y="10888133"/>
            <a:ext cx="25775780" cy="2827866"/>
          </a:xfrm>
          <a:prstGeom prst="rect">
            <a:avLst/>
          </a:prstGeom>
        </p:spPr>
      </p:pic>
      <p:pic>
        <p:nvPicPr>
          <p:cNvPr id="92409" name="image 2409"/>
          <p:cNvPicPr>
            <a:picLocks noChangeAspect="1"/>
          </p:cNvPicPr>
          <p:nvPr/>
        </p:nvPicPr>
        <p:blipFill>
          <a:blip r:embed="rId4">
            <a:alphaModFix amt="19000"/>
          </a:blip>
          <a:srcRect/>
          <a:stretch>
            <a:fillRect/>
          </a:stretch>
        </p:blipFill>
        <p:spPr>
          <a:xfrm>
            <a:off x="0" y="9149582"/>
            <a:ext cx="24409400" cy="4584700"/>
          </a:xfrm>
          <a:prstGeom prst="rect">
            <a:avLst/>
          </a:prstGeom>
        </p:spPr>
      </p:pic>
      <p:pic>
        <p:nvPicPr>
          <p:cNvPr id="92401" name="image 240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343234" y="1757934"/>
            <a:ext cx="21211032" cy="84666"/>
          </a:xfrm>
          <a:prstGeom prst="rect">
            <a:avLst/>
          </a:prstGeom>
        </p:spPr>
      </p:pic>
      <p:pic>
        <p:nvPicPr>
          <p:cNvPr id="92402" name="image 240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670048" y="856646"/>
            <a:ext cx="3908552" cy="1056639"/>
          </a:xfrm>
          <a:prstGeom prst="rect">
            <a:avLst/>
          </a:prstGeom>
        </p:spPr>
      </p:pic>
      <p:sp>
        <p:nvSpPr>
          <p:cNvPr id="2403" name="Object 2403"/>
          <p:cNvSpPr txBox="1"/>
          <p:nvPr/>
        </p:nvSpPr>
        <p:spPr>
          <a:xfrm>
            <a:off x="2343234" y="701082"/>
            <a:ext cx="8521700" cy="10922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sz="7460" b="0" i="0" dirty="0">
                <a:solidFill>
                  <a:srgbClr val="2254F4"/>
                </a:solidFill>
                <a:latin typeface="YouSheBiaoTiHei" panose="00000500000000000000" charset="-122"/>
                <a:ea typeface="YouSheBiaoTiHei" panose="00000500000000000000" charset="-122"/>
              </a:rPr>
              <a:t>移动端流程</a:t>
            </a:r>
            <a:r>
              <a:rPr lang="en-US" altLang="zh-CN" sz="7460" b="0" i="0" dirty="0">
                <a:solidFill>
                  <a:srgbClr val="2254F4"/>
                </a:solidFill>
                <a:latin typeface="YouSheBiaoTiHei" panose="00000500000000000000" charset="-122"/>
                <a:ea typeface="YouSheBiaoTiHei" panose="00000500000000000000" charset="-122"/>
              </a:rPr>
              <a:t>-</a:t>
            </a:r>
            <a:r>
              <a:rPr lang="zh-CN" altLang="en-US" sz="7460" b="0" i="0" dirty="0">
                <a:solidFill>
                  <a:srgbClr val="2254F4"/>
                </a:solidFill>
                <a:latin typeface="YouSheBiaoTiHei" panose="00000500000000000000" charset="-122"/>
                <a:ea typeface="YouSheBiaoTiHei" panose="00000500000000000000" charset="-122"/>
              </a:rPr>
              <a:t>订机票</a:t>
            </a:r>
          </a:p>
        </p:txBody>
      </p:sp>
      <p:grpSp>
        <p:nvGrpSpPr>
          <p:cNvPr id="2404" name="组合 2404"/>
          <p:cNvGrpSpPr/>
          <p:nvPr/>
        </p:nvGrpSpPr>
        <p:grpSpPr>
          <a:xfrm>
            <a:off x="876660" y="753364"/>
            <a:ext cx="1043178" cy="979169"/>
            <a:chOff x="876660" y="753364"/>
            <a:chExt cx="1043178" cy="979169"/>
          </a:xfrm>
        </p:grpSpPr>
        <p:sp>
          <p:nvSpPr>
            <p:cNvPr id="2405" name="Object 2405"/>
            <p:cNvSpPr txBox="1"/>
            <p:nvPr/>
          </p:nvSpPr>
          <p:spPr>
            <a:xfrm>
              <a:off x="857610" y="734314"/>
              <a:ext cx="846328" cy="846328"/>
            </a:xfrm>
            <a:prstGeom prst="rect">
              <a:avLst/>
            </a:prstGeom>
            <a:blipFill dpi="0" rotWithShape="1">
              <a:blip r:embed="rId7"/>
              <a:srcRect/>
              <a:stretch>
                <a:fillRect/>
              </a:stretch>
            </a:blipFill>
          </p:spPr>
          <p:txBody>
            <a:bodyPr wrap="square" lIns="0" tIns="0" rIns="0" bIns="0" rtlCol="0" anchorCtr="0">
              <a:noAutofit/>
            </a:bodyPr>
            <a:lstStyle/>
            <a:p>
              <a:endParaRPr/>
            </a:p>
          </p:txBody>
        </p:sp>
        <p:sp>
          <p:nvSpPr>
            <p:cNvPr id="2406" name="Object 2406"/>
            <p:cNvSpPr txBox="1"/>
            <p:nvPr/>
          </p:nvSpPr>
          <p:spPr>
            <a:xfrm>
              <a:off x="1271376" y="1084072"/>
              <a:ext cx="648208" cy="648208"/>
            </a:xfrm>
            <a:prstGeom prst="rect">
              <a:avLst/>
            </a:prstGeom>
            <a:blipFill dpi="0" rotWithShape="1">
              <a:blip r:embed="rId8"/>
              <a:srcRect/>
              <a:stretch>
                <a:fillRect/>
              </a:stretch>
            </a:blipFill>
          </p:spPr>
          <p:txBody>
            <a:bodyPr wrap="square" lIns="0" tIns="0" rIns="0" bIns="0" rtlCol="0" anchorCtr="0">
              <a:noAutofit/>
            </a:bodyPr>
            <a:lstStyle/>
            <a:p>
              <a:endParaRPr/>
            </a:p>
          </p:txBody>
        </p:sp>
      </p:grpSp>
      <p:sp>
        <p:nvSpPr>
          <p:cNvPr id="25" name="Object 2508"/>
          <p:cNvSpPr txBox="1"/>
          <p:nvPr/>
        </p:nvSpPr>
        <p:spPr>
          <a:xfrm>
            <a:off x="1660525" y="2137410"/>
            <a:ext cx="3072765" cy="67691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4000" dirty="0">
                <a:solidFill>
                  <a:srgbClr val="3A3636"/>
                </a:solidFill>
                <a:latin typeface="SourceHanSansSC-Regular"/>
                <a:ea typeface="SourceHanSansSC-Regular"/>
              </a:rPr>
              <a:t>确认订单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9"/>
          <a:srcRect t="4613"/>
          <a:stretch>
            <a:fillRect/>
          </a:stretch>
        </p:blipFill>
        <p:spPr>
          <a:xfrm>
            <a:off x="5056505" y="2544445"/>
            <a:ext cx="4906010" cy="109112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rcRect t="5703"/>
          <a:stretch>
            <a:fillRect/>
          </a:stretch>
        </p:blipFill>
        <p:spPr>
          <a:xfrm>
            <a:off x="12884785" y="2544445"/>
            <a:ext cx="4892040" cy="10611485"/>
          </a:xfrm>
          <a:prstGeom prst="rect">
            <a:avLst/>
          </a:prstGeom>
        </p:spPr>
      </p:pic>
      <p:pic>
        <p:nvPicPr>
          <p:cNvPr id="19" name="image 2001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0342696" y="7242246"/>
            <a:ext cx="1805869" cy="1778000"/>
          </a:xfrm>
          <a:prstGeom prst="rect">
            <a:avLst/>
          </a:prstGeom>
        </p:spPr>
      </p:pic>
      <p:pic>
        <p:nvPicPr>
          <p:cNvPr id="8" name="image 2001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1356156" y="7242246"/>
            <a:ext cx="1805869" cy="1778000"/>
          </a:xfrm>
          <a:prstGeom prst="rect">
            <a:avLst/>
          </a:prstGeom>
        </p:spPr>
      </p:pic>
      <p:sp>
        <p:nvSpPr>
          <p:cNvPr id="30" name="Object 2508"/>
          <p:cNvSpPr txBox="1"/>
          <p:nvPr/>
        </p:nvSpPr>
        <p:spPr>
          <a:xfrm>
            <a:off x="444824" y="5401811"/>
            <a:ext cx="4287838" cy="334880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4000" dirty="0">
                <a:solidFill>
                  <a:srgbClr val="3A3636"/>
                </a:solidFill>
                <a:latin typeface="SourceHanSansSC-Regular"/>
                <a:ea typeface="SourceHanSansSC-Regular"/>
              </a:rPr>
              <a:t>乘客可以选择出差申请单中的出差人，一人或多人。出差申请单上未填写的人员，无法选择</a:t>
            </a:r>
          </a:p>
        </p:txBody>
      </p:sp>
      <p:sp>
        <p:nvSpPr>
          <p:cNvPr id="31" name="Object 2508"/>
          <p:cNvSpPr txBox="1"/>
          <p:nvPr/>
        </p:nvSpPr>
        <p:spPr>
          <a:xfrm>
            <a:off x="19238595" y="4533900"/>
            <a:ext cx="4729480" cy="270827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4000" b="1" dirty="0">
                <a:latin typeface="SourceHanSansSC-Regular"/>
                <a:ea typeface="SourceHanSansSC-Regular"/>
              </a:rPr>
              <a:t>保险：</a:t>
            </a:r>
            <a:endParaRPr lang="en-US" altLang="zh-CN" sz="4000" b="1" dirty="0">
              <a:latin typeface="SourceHanSansSC-Regular"/>
              <a:ea typeface="SourceHanSansSC-Regular"/>
            </a:endParaRPr>
          </a:p>
          <a:p>
            <a:pPr>
              <a:lnSpc>
                <a:spcPct val="110000"/>
              </a:lnSpc>
            </a:pPr>
            <a:r>
              <a:rPr lang="zh-CN" altLang="en-US" sz="4000" dirty="0">
                <a:latin typeface="SourceHanSansSC-Regular"/>
                <a:ea typeface="SourceHanSansSC-Regular"/>
              </a:rPr>
              <a:t>可以选择不购买保险或购买不同档的保险，金额不同保额不同</a:t>
            </a:r>
            <a:endParaRPr lang="en-US" altLang="zh-CN" sz="4000" dirty="0">
              <a:latin typeface="SourceHanSansSC-Regular"/>
              <a:ea typeface="SourceHanSansSC-Regular"/>
            </a:endParaRPr>
          </a:p>
        </p:txBody>
      </p:sp>
      <p:sp>
        <p:nvSpPr>
          <p:cNvPr id="9" name="Object 2508"/>
          <p:cNvSpPr txBox="1"/>
          <p:nvPr/>
        </p:nvSpPr>
        <p:spPr>
          <a:xfrm>
            <a:off x="19238595" y="8856980"/>
            <a:ext cx="4729480" cy="203136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4000" b="1" dirty="0">
                <a:latin typeface="SourceHanSansSC-Regular"/>
                <a:ea typeface="SourceHanSansSC-Regular"/>
              </a:rPr>
              <a:t>项目支付：</a:t>
            </a:r>
            <a:endParaRPr lang="en-US" altLang="zh-CN" sz="4000" b="1" dirty="0">
              <a:latin typeface="SourceHanSansSC-Regular"/>
              <a:ea typeface="SourceHanSansSC-Regular"/>
            </a:endParaRPr>
          </a:p>
          <a:p>
            <a:pPr>
              <a:lnSpc>
                <a:spcPct val="110000"/>
              </a:lnSpc>
            </a:pPr>
            <a:r>
              <a:rPr lang="zh-CN" altLang="en-US" sz="4000" dirty="0">
                <a:latin typeface="SourceHanSansSC-Regular"/>
                <a:ea typeface="SourceHanSansSC-Regular"/>
              </a:rPr>
              <a:t>使用项目经费直接购票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409" name="image 2409"/>
          <p:cNvPicPr>
            <a:picLocks noChangeAspect="1"/>
          </p:cNvPicPr>
          <p:nvPr/>
        </p:nvPicPr>
        <p:blipFill>
          <a:blip r:embed="rId3">
            <a:alphaModFix amt="19000"/>
          </a:blip>
          <a:srcRect/>
          <a:stretch>
            <a:fillRect/>
          </a:stretch>
        </p:blipFill>
        <p:spPr>
          <a:xfrm>
            <a:off x="-18288" y="9149582"/>
            <a:ext cx="24409400" cy="4584700"/>
          </a:xfrm>
          <a:prstGeom prst="rect">
            <a:avLst/>
          </a:prstGeom>
        </p:spPr>
      </p:pic>
      <p:pic>
        <p:nvPicPr>
          <p:cNvPr id="92401" name="image 240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343234" y="1700149"/>
            <a:ext cx="21211032" cy="84666"/>
          </a:xfrm>
          <a:prstGeom prst="rect">
            <a:avLst/>
          </a:prstGeom>
        </p:spPr>
      </p:pic>
      <p:pic>
        <p:nvPicPr>
          <p:cNvPr id="92402" name="image 240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670048" y="856646"/>
            <a:ext cx="3908552" cy="1056639"/>
          </a:xfrm>
          <a:prstGeom prst="rect">
            <a:avLst/>
          </a:prstGeom>
        </p:spPr>
      </p:pic>
      <p:sp>
        <p:nvSpPr>
          <p:cNvPr id="2403" name="Object 2403"/>
          <p:cNvSpPr txBox="1"/>
          <p:nvPr/>
        </p:nvSpPr>
        <p:spPr>
          <a:xfrm>
            <a:off x="2343234" y="701082"/>
            <a:ext cx="8521700" cy="10922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sz="7460" b="0" i="0" dirty="0">
                <a:solidFill>
                  <a:srgbClr val="2254F4"/>
                </a:solidFill>
                <a:latin typeface="YouSheBiaoTiHei" panose="00000500000000000000" charset="-122"/>
                <a:ea typeface="YouSheBiaoTiHei" panose="00000500000000000000" charset="-122"/>
              </a:rPr>
              <a:t>移动端流程</a:t>
            </a:r>
            <a:r>
              <a:rPr lang="en-US" altLang="zh-CN" sz="7460" b="0" i="0" dirty="0">
                <a:solidFill>
                  <a:srgbClr val="2254F4"/>
                </a:solidFill>
                <a:latin typeface="YouSheBiaoTiHei" panose="00000500000000000000" charset="-122"/>
                <a:ea typeface="YouSheBiaoTiHei" panose="00000500000000000000" charset="-122"/>
              </a:rPr>
              <a:t>-</a:t>
            </a:r>
            <a:r>
              <a:rPr lang="zh-CN" altLang="en-US" sz="7460" b="0" i="0" dirty="0">
                <a:solidFill>
                  <a:srgbClr val="2254F4"/>
                </a:solidFill>
                <a:latin typeface="YouSheBiaoTiHei" panose="00000500000000000000" charset="-122"/>
                <a:ea typeface="YouSheBiaoTiHei" panose="00000500000000000000" charset="-122"/>
              </a:rPr>
              <a:t>订机票</a:t>
            </a:r>
          </a:p>
        </p:txBody>
      </p:sp>
      <p:grpSp>
        <p:nvGrpSpPr>
          <p:cNvPr id="2404" name="组合 2404"/>
          <p:cNvGrpSpPr/>
          <p:nvPr/>
        </p:nvGrpSpPr>
        <p:grpSpPr>
          <a:xfrm>
            <a:off x="876660" y="753364"/>
            <a:ext cx="1043178" cy="979169"/>
            <a:chOff x="876660" y="753364"/>
            <a:chExt cx="1043178" cy="979169"/>
          </a:xfrm>
        </p:grpSpPr>
        <p:sp>
          <p:nvSpPr>
            <p:cNvPr id="2405" name="Object 2405"/>
            <p:cNvSpPr txBox="1"/>
            <p:nvPr/>
          </p:nvSpPr>
          <p:spPr>
            <a:xfrm>
              <a:off x="857610" y="734314"/>
              <a:ext cx="846328" cy="846328"/>
            </a:xfrm>
            <a:prstGeom prst="rect">
              <a:avLst/>
            </a:prstGeom>
            <a:blipFill dpi="0" rotWithShape="1">
              <a:blip r:embed="rId6"/>
              <a:srcRect/>
              <a:stretch>
                <a:fillRect/>
              </a:stretch>
            </a:blipFill>
          </p:spPr>
          <p:txBody>
            <a:bodyPr wrap="square" lIns="0" tIns="0" rIns="0" bIns="0" rtlCol="0" anchorCtr="0">
              <a:noAutofit/>
            </a:bodyPr>
            <a:lstStyle/>
            <a:p>
              <a:endParaRPr/>
            </a:p>
          </p:txBody>
        </p:sp>
        <p:sp>
          <p:nvSpPr>
            <p:cNvPr id="2406" name="Object 2406"/>
            <p:cNvSpPr txBox="1"/>
            <p:nvPr/>
          </p:nvSpPr>
          <p:spPr>
            <a:xfrm>
              <a:off x="1271376" y="1084072"/>
              <a:ext cx="648208" cy="648208"/>
            </a:xfrm>
            <a:prstGeom prst="rect">
              <a:avLst/>
            </a:prstGeom>
            <a:blipFill dpi="0" rotWithShape="1">
              <a:blip r:embed="rId7"/>
              <a:srcRect/>
              <a:stretch>
                <a:fillRect/>
              </a:stretch>
            </a:blipFill>
          </p:spPr>
          <p:txBody>
            <a:bodyPr wrap="square" lIns="0" tIns="0" rIns="0" bIns="0" rtlCol="0" anchorCtr="0">
              <a:noAutofit/>
            </a:bodyPr>
            <a:lstStyle/>
            <a:p>
              <a:endParaRPr/>
            </a:p>
          </p:txBody>
        </p:sp>
      </p:grpSp>
      <p:pic>
        <p:nvPicPr>
          <p:cNvPr id="19" name="image 2001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181729" y="7323818"/>
            <a:ext cx="1805869" cy="177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9"/>
          <a:srcRect t="9287"/>
          <a:stretch>
            <a:fillRect/>
          </a:stretch>
        </p:blipFill>
        <p:spPr>
          <a:xfrm>
            <a:off x="10469245" y="3331845"/>
            <a:ext cx="4671060" cy="10365740"/>
          </a:xfrm>
          <a:prstGeom prst="rect">
            <a:avLst/>
          </a:prstGeom>
        </p:spPr>
      </p:pic>
      <p:sp>
        <p:nvSpPr>
          <p:cNvPr id="18" name="Object 2508"/>
          <p:cNvSpPr txBox="1"/>
          <p:nvPr/>
        </p:nvSpPr>
        <p:spPr>
          <a:xfrm>
            <a:off x="1228223" y="1885529"/>
            <a:ext cx="22696656" cy="135382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4000" dirty="0">
                <a:latin typeface="SourceHanSansSC-Regular"/>
                <a:ea typeface="SourceHanSansSC-Regular"/>
              </a:rPr>
              <a:t>由于订票后冻结经费本，如果不在差旅平台退改签，无法推送，导致冻结金额无法变更，影响结算。所以订票完成后，如有退改签需求，请务必在差旅平台进行，一般</a:t>
            </a:r>
            <a:r>
              <a:rPr lang="en-US" altLang="zh-CN" sz="4000" dirty="0">
                <a:latin typeface="SourceHanSansSC-Regular"/>
                <a:ea typeface="SourceHanSansSC-Regular"/>
              </a:rPr>
              <a:t>3-30</a:t>
            </a:r>
            <a:r>
              <a:rPr lang="zh-CN" altLang="en-US" sz="4000" dirty="0">
                <a:latin typeface="SourceHanSansSC-Regular"/>
                <a:ea typeface="SourceHanSansSC-Regular"/>
              </a:rPr>
              <a:t>分钟会有短信通知</a:t>
            </a:r>
          </a:p>
        </p:txBody>
      </p:sp>
      <p:pic>
        <p:nvPicPr>
          <p:cNvPr id="22" name="image 2001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635316" y="7182467"/>
            <a:ext cx="1805869" cy="177800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3521710" y="3331845"/>
            <a:ext cx="4928235" cy="10093325"/>
            <a:chOff x="3516719" y="2911741"/>
            <a:chExt cx="4928235" cy="10093325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10"/>
            <a:srcRect t="9566" b="3068"/>
            <a:stretch>
              <a:fillRect/>
            </a:stretch>
          </p:blipFill>
          <p:spPr>
            <a:xfrm>
              <a:off x="3516719" y="2911741"/>
              <a:ext cx="4928235" cy="10093325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684650" y="5668050"/>
              <a:ext cx="1618869" cy="711321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171708" y="5668049"/>
              <a:ext cx="1618869" cy="711321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670030" y="5668048"/>
              <a:ext cx="1618869" cy="711321"/>
            </a:xfrm>
            <a:prstGeom prst="rect">
              <a:avLst/>
            </a:prstGeom>
          </p:spPr>
        </p:pic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12"/>
          <a:srcRect t="9554"/>
          <a:stretch>
            <a:fillRect/>
          </a:stretch>
        </p:blipFill>
        <p:spPr>
          <a:xfrm>
            <a:off x="17137380" y="3331210"/>
            <a:ext cx="4667250" cy="10368915"/>
          </a:xfrm>
          <a:prstGeom prst="rect">
            <a:avLst/>
          </a:prstGeom>
        </p:spPr>
      </p:pic>
      <p:sp>
        <p:nvSpPr>
          <p:cNvPr id="28" name="矩形: 圆角 27"/>
          <p:cNvSpPr/>
          <p:nvPr/>
        </p:nvSpPr>
        <p:spPr>
          <a:xfrm>
            <a:off x="17349488" y="8474692"/>
            <a:ext cx="4284385" cy="965200"/>
          </a:xfrm>
          <a:prstGeom prst="roundRect">
            <a:avLst/>
          </a:prstGeom>
          <a:noFill/>
          <a:ln w="1270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10"/>
          <a:srcRect l="30759" t="36438" r="30172" b="56223"/>
          <a:stretch>
            <a:fillRect/>
          </a:stretch>
        </p:blipFill>
        <p:spPr>
          <a:xfrm>
            <a:off x="3961433" y="6206272"/>
            <a:ext cx="4691054" cy="1958328"/>
          </a:xfrm>
          <a:prstGeom prst="rect">
            <a:avLst/>
          </a:prstGeom>
          <a:effectLst>
            <a:innerShdw blurRad="317500">
              <a:schemeClr val="accent2">
                <a:lumMod val="75000"/>
              </a:schemeClr>
            </a:innerShdw>
          </a:effec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20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974246" y="10888133"/>
            <a:ext cx="25775780" cy="2827866"/>
          </a:xfrm>
          <a:prstGeom prst="rect">
            <a:avLst/>
          </a:prstGeom>
        </p:spPr>
      </p:pic>
      <p:pic>
        <p:nvPicPr>
          <p:cNvPr id="92409" name="image 2409"/>
          <p:cNvPicPr>
            <a:picLocks noChangeAspect="1"/>
          </p:cNvPicPr>
          <p:nvPr/>
        </p:nvPicPr>
        <p:blipFill>
          <a:blip r:embed="rId4">
            <a:alphaModFix amt="19000"/>
          </a:blip>
          <a:srcRect/>
          <a:stretch>
            <a:fillRect/>
          </a:stretch>
        </p:blipFill>
        <p:spPr>
          <a:xfrm>
            <a:off x="0" y="9149582"/>
            <a:ext cx="24409400" cy="4584700"/>
          </a:xfrm>
          <a:prstGeom prst="rect">
            <a:avLst/>
          </a:prstGeom>
        </p:spPr>
      </p:pic>
      <p:pic>
        <p:nvPicPr>
          <p:cNvPr id="92401" name="image 240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343234" y="1700149"/>
            <a:ext cx="21211032" cy="84666"/>
          </a:xfrm>
          <a:prstGeom prst="rect">
            <a:avLst/>
          </a:prstGeom>
        </p:spPr>
      </p:pic>
      <p:pic>
        <p:nvPicPr>
          <p:cNvPr id="92402" name="image 240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670048" y="856646"/>
            <a:ext cx="3908552" cy="1056639"/>
          </a:xfrm>
          <a:prstGeom prst="rect">
            <a:avLst/>
          </a:prstGeom>
        </p:spPr>
      </p:pic>
      <p:sp>
        <p:nvSpPr>
          <p:cNvPr id="2403" name="Object 2403"/>
          <p:cNvSpPr txBox="1"/>
          <p:nvPr/>
        </p:nvSpPr>
        <p:spPr>
          <a:xfrm>
            <a:off x="2343150" y="701040"/>
            <a:ext cx="10231755" cy="10922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sz="7460" b="0" i="0" dirty="0">
                <a:solidFill>
                  <a:srgbClr val="2254F4"/>
                </a:solidFill>
                <a:latin typeface="YouSheBiaoTiHei" panose="00000500000000000000" charset="-122"/>
                <a:ea typeface="YouSheBiaoTiHei" panose="00000500000000000000" charset="-122"/>
              </a:rPr>
              <a:t>移动端流程</a:t>
            </a:r>
            <a:r>
              <a:rPr lang="en-US" altLang="zh-CN" sz="7460" b="0" i="0" dirty="0">
                <a:solidFill>
                  <a:srgbClr val="2254F4"/>
                </a:solidFill>
                <a:latin typeface="YouSheBiaoTiHei" panose="00000500000000000000" charset="-122"/>
                <a:ea typeface="YouSheBiaoTiHei" panose="00000500000000000000" charset="-122"/>
              </a:rPr>
              <a:t>-</a:t>
            </a:r>
            <a:r>
              <a:rPr lang="zh-CN" altLang="en-US" sz="7460" b="0" i="0" dirty="0">
                <a:solidFill>
                  <a:srgbClr val="2254F4"/>
                </a:solidFill>
                <a:latin typeface="YouSheBiaoTiHei" panose="00000500000000000000" charset="-122"/>
                <a:ea typeface="YouSheBiaoTiHei" panose="00000500000000000000" charset="-122"/>
              </a:rPr>
              <a:t>订火车票</a:t>
            </a:r>
          </a:p>
        </p:txBody>
      </p:sp>
      <p:grpSp>
        <p:nvGrpSpPr>
          <p:cNvPr id="2404" name="组合 2404"/>
          <p:cNvGrpSpPr/>
          <p:nvPr/>
        </p:nvGrpSpPr>
        <p:grpSpPr>
          <a:xfrm>
            <a:off x="876660" y="753364"/>
            <a:ext cx="1043178" cy="979169"/>
            <a:chOff x="876660" y="753364"/>
            <a:chExt cx="1043178" cy="979169"/>
          </a:xfrm>
        </p:grpSpPr>
        <p:sp>
          <p:nvSpPr>
            <p:cNvPr id="2405" name="Object 2405"/>
            <p:cNvSpPr txBox="1"/>
            <p:nvPr/>
          </p:nvSpPr>
          <p:spPr>
            <a:xfrm>
              <a:off x="857610" y="734314"/>
              <a:ext cx="846328" cy="846328"/>
            </a:xfrm>
            <a:prstGeom prst="rect">
              <a:avLst/>
            </a:prstGeom>
            <a:blipFill dpi="0" rotWithShape="1">
              <a:blip r:embed="rId7"/>
              <a:srcRect/>
              <a:stretch>
                <a:fillRect/>
              </a:stretch>
            </a:blipFill>
          </p:spPr>
          <p:txBody>
            <a:bodyPr wrap="square" lIns="0" tIns="0" rIns="0" bIns="0" rtlCol="0" anchorCtr="0">
              <a:noAutofit/>
            </a:bodyPr>
            <a:lstStyle/>
            <a:p>
              <a:endParaRPr/>
            </a:p>
          </p:txBody>
        </p:sp>
        <p:sp>
          <p:nvSpPr>
            <p:cNvPr id="2406" name="Object 2406"/>
            <p:cNvSpPr txBox="1"/>
            <p:nvPr/>
          </p:nvSpPr>
          <p:spPr>
            <a:xfrm>
              <a:off x="1271376" y="1084072"/>
              <a:ext cx="648208" cy="648208"/>
            </a:xfrm>
            <a:prstGeom prst="rect">
              <a:avLst/>
            </a:prstGeom>
            <a:blipFill dpi="0" rotWithShape="1">
              <a:blip r:embed="rId8"/>
              <a:srcRect/>
              <a:stretch>
                <a:fillRect/>
              </a:stretch>
            </a:blipFill>
          </p:spPr>
          <p:txBody>
            <a:bodyPr wrap="square" lIns="0" tIns="0" rIns="0" bIns="0" rtlCol="0" anchorCtr="0">
              <a:noAutofit/>
            </a:bodyPr>
            <a:lstStyle/>
            <a:p>
              <a:endParaRPr/>
            </a:p>
          </p:txBody>
        </p:sp>
      </p:grpSp>
      <p:sp>
        <p:nvSpPr>
          <p:cNvPr id="25" name="Object 2508"/>
          <p:cNvSpPr txBox="1"/>
          <p:nvPr/>
        </p:nvSpPr>
        <p:spPr>
          <a:xfrm>
            <a:off x="1660525" y="2137410"/>
            <a:ext cx="4371975" cy="67691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4000" dirty="0">
                <a:solidFill>
                  <a:srgbClr val="3A3636"/>
                </a:solidFill>
                <a:latin typeface="SourceHanSansSC-Regular"/>
                <a:ea typeface="SourceHanSansSC-Regular"/>
              </a:rPr>
              <a:t>选择火车进行预定</a:t>
            </a:r>
          </a:p>
        </p:txBody>
      </p:sp>
      <p:pic>
        <p:nvPicPr>
          <p:cNvPr id="19" name="image 200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881311" y="7242246"/>
            <a:ext cx="1805869" cy="1778000"/>
          </a:xfrm>
          <a:prstGeom prst="rect">
            <a:avLst/>
          </a:prstGeom>
        </p:spPr>
      </p:pic>
      <p:pic>
        <p:nvPicPr>
          <p:cNvPr id="8" name="image 200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4886121" y="7242246"/>
            <a:ext cx="1805869" cy="177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03705" y="2908300"/>
            <a:ext cx="4855210" cy="102762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34780" y="2275840"/>
            <a:ext cx="5515610" cy="108369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092295" y="2271395"/>
            <a:ext cx="5080000" cy="1084199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409" name="image 2409"/>
          <p:cNvPicPr>
            <a:picLocks noChangeAspect="1"/>
          </p:cNvPicPr>
          <p:nvPr/>
        </p:nvPicPr>
        <p:blipFill>
          <a:blip r:embed="rId3">
            <a:alphaModFix amt="19000"/>
          </a:blip>
          <a:srcRect/>
          <a:stretch>
            <a:fillRect/>
          </a:stretch>
        </p:blipFill>
        <p:spPr>
          <a:xfrm>
            <a:off x="-18288" y="9149582"/>
            <a:ext cx="24409400" cy="4584700"/>
          </a:xfrm>
          <a:prstGeom prst="rect">
            <a:avLst/>
          </a:prstGeom>
        </p:spPr>
      </p:pic>
      <p:pic>
        <p:nvPicPr>
          <p:cNvPr id="92401" name="image 240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343234" y="1700149"/>
            <a:ext cx="21211032" cy="84666"/>
          </a:xfrm>
          <a:prstGeom prst="rect">
            <a:avLst/>
          </a:prstGeom>
        </p:spPr>
      </p:pic>
      <p:pic>
        <p:nvPicPr>
          <p:cNvPr id="92402" name="image 240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670048" y="856646"/>
            <a:ext cx="3908552" cy="1056639"/>
          </a:xfrm>
          <a:prstGeom prst="rect">
            <a:avLst/>
          </a:prstGeom>
        </p:spPr>
      </p:pic>
      <p:sp>
        <p:nvSpPr>
          <p:cNvPr id="2403" name="Object 2403"/>
          <p:cNvSpPr txBox="1"/>
          <p:nvPr/>
        </p:nvSpPr>
        <p:spPr>
          <a:xfrm>
            <a:off x="2343234" y="701082"/>
            <a:ext cx="8521700" cy="10922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sz="7460" b="0" i="0" dirty="0">
                <a:solidFill>
                  <a:srgbClr val="2254F4"/>
                </a:solidFill>
                <a:latin typeface="YouSheBiaoTiHei" panose="00000500000000000000" charset="-122"/>
                <a:ea typeface="YouSheBiaoTiHei" panose="00000500000000000000" charset="-122"/>
              </a:rPr>
              <a:t>移动端流程</a:t>
            </a:r>
            <a:r>
              <a:rPr lang="en-US" altLang="zh-CN" sz="7460" b="0" i="0" dirty="0">
                <a:solidFill>
                  <a:srgbClr val="2254F4"/>
                </a:solidFill>
                <a:latin typeface="YouSheBiaoTiHei" panose="00000500000000000000" charset="-122"/>
                <a:ea typeface="YouSheBiaoTiHei" panose="00000500000000000000" charset="-122"/>
              </a:rPr>
              <a:t>-</a:t>
            </a:r>
            <a:r>
              <a:rPr lang="zh-CN" altLang="en-US" sz="7460" b="0" i="0" dirty="0">
                <a:solidFill>
                  <a:srgbClr val="2254F4"/>
                </a:solidFill>
                <a:latin typeface="YouSheBiaoTiHei" panose="00000500000000000000" charset="-122"/>
                <a:ea typeface="YouSheBiaoTiHei" panose="00000500000000000000" charset="-122"/>
              </a:rPr>
              <a:t>订酒店</a:t>
            </a:r>
          </a:p>
        </p:txBody>
      </p:sp>
      <p:grpSp>
        <p:nvGrpSpPr>
          <p:cNvPr id="2404" name="组合 2404"/>
          <p:cNvGrpSpPr/>
          <p:nvPr/>
        </p:nvGrpSpPr>
        <p:grpSpPr>
          <a:xfrm>
            <a:off x="876660" y="753364"/>
            <a:ext cx="1043178" cy="979169"/>
            <a:chOff x="876660" y="753364"/>
            <a:chExt cx="1043178" cy="979169"/>
          </a:xfrm>
        </p:grpSpPr>
        <p:sp>
          <p:nvSpPr>
            <p:cNvPr id="2405" name="Object 2405"/>
            <p:cNvSpPr txBox="1"/>
            <p:nvPr/>
          </p:nvSpPr>
          <p:spPr>
            <a:xfrm>
              <a:off x="857610" y="734314"/>
              <a:ext cx="846328" cy="846328"/>
            </a:xfrm>
            <a:prstGeom prst="rect">
              <a:avLst/>
            </a:prstGeom>
            <a:blipFill dpi="0" rotWithShape="1">
              <a:blip r:embed="rId6"/>
              <a:srcRect/>
              <a:stretch>
                <a:fillRect/>
              </a:stretch>
            </a:blipFill>
          </p:spPr>
          <p:txBody>
            <a:bodyPr wrap="square" lIns="0" tIns="0" rIns="0" bIns="0" rtlCol="0" anchorCtr="0">
              <a:noAutofit/>
            </a:bodyPr>
            <a:lstStyle/>
            <a:p>
              <a:endParaRPr/>
            </a:p>
          </p:txBody>
        </p:sp>
        <p:sp>
          <p:nvSpPr>
            <p:cNvPr id="2406" name="Object 2406"/>
            <p:cNvSpPr txBox="1"/>
            <p:nvPr/>
          </p:nvSpPr>
          <p:spPr>
            <a:xfrm>
              <a:off x="1271376" y="1084072"/>
              <a:ext cx="648208" cy="648208"/>
            </a:xfrm>
            <a:prstGeom prst="rect">
              <a:avLst/>
            </a:prstGeom>
            <a:blipFill dpi="0" rotWithShape="1">
              <a:blip r:embed="rId7"/>
              <a:srcRect/>
              <a:stretch>
                <a:fillRect/>
              </a:stretch>
            </a:blipFill>
          </p:spPr>
          <p:txBody>
            <a:bodyPr wrap="square" lIns="0" tIns="0" rIns="0" bIns="0" rtlCol="0" anchorCtr="0">
              <a:noAutofit/>
            </a:bodyPr>
            <a:lstStyle/>
            <a:p>
              <a:endParaRPr/>
            </a:p>
          </p:txBody>
        </p:sp>
      </p:grpSp>
      <p:sp>
        <p:nvSpPr>
          <p:cNvPr id="18" name="Object 2508"/>
          <p:cNvSpPr txBox="1"/>
          <p:nvPr/>
        </p:nvSpPr>
        <p:spPr>
          <a:xfrm>
            <a:off x="1110929" y="1967479"/>
            <a:ext cx="15234560" cy="64036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4000" dirty="0">
                <a:latin typeface="SourceHanSansSC-Regular"/>
                <a:ea typeface="SourceHanSansSC-Regular"/>
              </a:rPr>
              <a:t>酒店预定</a:t>
            </a:r>
          </a:p>
        </p:txBody>
      </p:sp>
      <p:pic>
        <p:nvPicPr>
          <p:cNvPr id="22" name="image 2001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219673" y="6857824"/>
            <a:ext cx="1805869" cy="1778000"/>
          </a:xfrm>
          <a:prstGeom prst="rect">
            <a:avLst/>
          </a:prstGeom>
        </p:spPr>
      </p:pic>
      <p:pic>
        <p:nvPicPr>
          <p:cNvPr id="7" name="image 2001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1283298" y="6857824"/>
            <a:ext cx="1805869" cy="177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90875" y="2678430"/>
            <a:ext cx="6114415" cy="106705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32790" y="2607945"/>
            <a:ext cx="5775325" cy="1070673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409" name="image 2409"/>
          <p:cNvPicPr>
            <a:picLocks noChangeAspect="1"/>
          </p:cNvPicPr>
          <p:nvPr/>
        </p:nvPicPr>
        <p:blipFill>
          <a:blip r:embed="rId3">
            <a:alphaModFix amt="19000"/>
          </a:blip>
          <a:srcRect/>
          <a:stretch>
            <a:fillRect/>
          </a:stretch>
        </p:blipFill>
        <p:spPr>
          <a:xfrm>
            <a:off x="-18288" y="9149582"/>
            <a:ext cx="24409400" cy="4584700"/>
          </a:xfrm>
          <a:prstGeom prst="rect">
            <a:avLst/>
          </a:prstGeom>
        </p:spPr>
      </p:pic>
      <p:pic>
        <p:nvPicPr>
          <p:cNvPr id="92401" name="image 240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343234" y="1700149"/>
            <a:ext cx="21211032" cy="84666"/>
          </a:xfrm>
          <a:prstGeom prst="rect">
            <a:avLst/>
          </a:prstGeom>
        </p:spPr>
      </p:pic>
      <p:pic>
        <p:nvPicPr>
          <p:cNvPr id="92402" name="image 240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670048" y="856646"/>
            <a:ext cx="3908552" cy="1056639"/>
          </a:xfrm>
          <a:prstGeom prst="rect">
            <a:avLst/>
          </a:prstGeom>
        </p:spPr>
      </p:pic>
      <p:sp>
        <p:nvSpPr>
          <p:cNvPr id="2403" name="Object 2403"/>
          <p:cNvSpPr txBox="1"/>
          <p:nvPr/>
        </p:nvSpPr>
        <p:spPr>
          <a:xfrm>
            <a:off x="2343234" y="701082"/>
            <a:ext cx="8521700" cy="10922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sz="7460" b="0" i="0" dirty="0">
                <a:solidFill>
                  <a:srgbClr val="2254F4"/>
                </a:solidFill>
                <a:latin typeface="YouSheBiaoTiHei" panose="00000500000000000000" charset="-122"/>
                <a:ea typeface="YouSheBiaoTiHei" panose="00000500000000000000" charset="-122"/>
              </a:rPr>
              <a:t>移动端流程</a:t>
            </a:r>
            <a:r>
              <a:rPr lang="en-US" altLang="zh-CN" sz="7460" b="0" i="0" dirty="0">
                <a:solidFill>
                  <a:srgbClr val="2254F4"/>
                </a:solidFill>
                <a:latin typeface="YouSheBiaoTiHei" panose="00000500000000000000" charset="-122"/>
                <a:ea typeface="YouSheBiaoTiHei" panose="00000500000000000000" charset="-122"/>
              </a:rPr>
              <a:t>-</a:t>
            </a:r>
            <a:r>
              <a:rPr lang="zh-CN" altLang="en-US" sz="7460" b="0" i="0" dirty="0">
                <a:solidFill>
                  <a:srgbClr val="2254F4"/>
                </a:solidFill>
                <a:latin typeface="YouSheBiaoTiHei" panose="00000500000000000000" charset="-122"/>
                <a:ea typeface="YouSheBiaoTiHei" panose="00000500000000000000" charset="-122"/>
              </a:rPr>
              <a:t>订酒店</a:t>
            </a:r>
          </a:p>
        </p:txBody>
      </p:sp>
      <p:grpSp>
        <p:nvGrpSpPr>
          <p:cNvPr id="2404" name="组合 2404"/>
          <p:cNvGrpSpPr/>
          <p:nvPr/>
        </p:nvGrpSpPr>
        <p:grpSpPr>
          <a:xfrm>
            <a:off x="876660" y="753364"/>
            <a:ext cx="1043178" cy="979169"/>
            <a:chOff x="876660" y="753364"/>
            <a:chExt cx="1043178" cy="979169"/>
          </a:xfrm>
        </p:grpSpPr>
        <p:sp>
          <p:nvSpPr>
            <p:cNvPr id="2405" name="Object 2405"/>
            <p:cNvSpPr txBox="1"/>
            <p:nvPr/>
          </p:nvSpPr>
          <p:spPr>
            <a:xfrm>
              <a:off x="857610" y="734314"/>
              <a:ext cx="846328" cy="846328"/>
            </a:xfrm>
            <a:prstGeom prst="rect">
              <a:avLst/>
            </a:prstGeom>
            <a:blipFill dpi="0" rotWithShape="1">
              <a:blip r:embed="rId6"/>
              <a:srcRect/>
              <a:stretch>
                <a:fillRect/>
              </a:stretch>
            </a:blipFill>
          </p:spPr>
          <p:txBody>
            <a:bodyPr wrap="square" lIns="0" tIns="0" rIns="0" bIns="0" rtlCol="0" anchorCtr="0">
              <a:noAutofit/>
            </a:bodyPr>
            <a:lstStyle/>
            <a:p>
              <a:endParaRPr/>
            </a:p>
          </p:txBody>
        </p:sp>
        <p:sp>
          <p:nvSpPr>
            <p:cNvPr id="2406" name="Object 2406"/>
            <p:cNvSpPr txBox="1"/>
            <p:nvPr/>
          </p:nvSpPr>
          <p:spPr>
            <a:xfrm>
              <a:off x="1271376" y="1084072"/>
              <a:ext cx="648208" cy="648208"/>
            </a:xfrm>
            <a:prstGeom prst="rect">
              <a:avLst/>
            </a:prstGeom>
            <a:blipFill dpi="0" rotWithShape="1">
              <a:blip r:embed="rId7"/>
              <a:srcRect/>
              <a:stretch>
                <a:fillRect/>
              </a:stretch>
            </a:blipFill>
          </p:spPr>
          <p:txBody>
            <a:bodyPr wrap="square" lIns="0" tIns="0" rIns="0" bIns="0" rtlCol="0" anchorCtr="0">
              <a:noAutofit/>
            </a:bodyPr>
            <a:lstStyle/>
            <a:p>
              <a:endParaRPr/>
            </a:p>
          </p:txBody>
        </p:sp>
      </p:grpSp>
      <p:sp>
        <p:nvSpPr>
          <p:cNvPr id="18" name="Object 2508"/>
          <p:cNvSpPr txBox="1"/>
          <p:nvPr/>
        </p:nvSpPr>
        <p:spPr>
          <a:xfrm>
            <a:off x="1110929" y="1967479"/>
            <a:ext cx="15234560" cy="67691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4000" dirty="0">
                <a:latin typeface="SourceHanSansSC-Regular"/>
                <a:ea typeface="SourceHanSansSC-Regular"/>
              </a:rPr>
              <a:t>酒店供应商比价</a:t>
            </a:r>
          </a:p>
        </p:txBody>
      </p:sp>
      <p:sp>
        <p:nvSpPr>
          <p:cNvPr id="28" name="Object 2508"/>
          <p:cNvSpPr txBox="1"/>
          <p:nvPr/>
        </p:nvSpPr>
        <p:spPr>
          <a:xfrm>
            <a:off x="18418377" y="3659364"/>
            <a:ext cx="4067500" cy="131747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4000" dirty="0">
                <a:latin typeface="SourceHanSansSC-Regular"/>
                <a:ea typeface="SourceHanSansSC-Regular"/>
              </a:rPr>
              <a:t>酒店预定支持</a:t>
            </a:r>
            <a:endParaRPr lang="en-US" altLang="zh-CN" sz="4000" dirty="0">
              <a:latin typeface="SourceHanSansSC-Regular"/>
              <a:ea typeface="SourceHanSansSC-Regular"/>
            </a:endParaRPr>
          </a:p>
          <a:p>
            <a:pPr>
              <a:lnSpc>
                <a:spcPct val="110000"/>
              </a:lnSpc>
            </a:pPr>
            <a:r>
              <a:rPr lang="zh-CN" altLang="en-US" sz="4000" dirty="0">
                <a:latin typeface="SourceHanSansSC-Regular"/>
                <a:ea typeface="SourceHanSansSC-Regular"/>
              </a:rPr>
              <a:t>多供应商比价：</a:t>
            </a:r>
            <a:endParaRPr lang="en-US" altLang="zh-CN" sz="4000" dirty="0">
              <a:latin typeface="SourceHanSansSC-Regular"/>
              <a:ea typeface="SourceHanSansSC-Regular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8395315" y="5821680"/>
            <a:ext cx="3912870" cy="2773045"/>
            <a:chOff x="31093" y="7797"/>
            <a:chExt cx="5525" cy="3935"/>
          </a:xfrm>
        </p:grpSpPr>
        <p:pic>
          <p:nvPicPr>
            <p:cNvPr id="36" name="image 105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31125" y="7883"/>
              <a:ext cx="855" cy="851"/>
            </a:xfrm>
            <a:prstGeom prst="rect">
              <a:avLst/>
            </a:prstGeom>
          </p:spPr>
        </p:pic>
        <p:pic>
          <p:nvPicPr>
            <p:cNvPr id="29" name="image 105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31093" y="9499"/>
              <a:ext cx="855" cy="851"/>
            </a:xfrm>
            <a:prstGeom prst="rect">
              <a:avLst/>
            </a:prstGeom>
          </p:spPr>
        </p:pic>
        <p:pic>
          <p:nvPicPr>
            <p:cNvPr id="34" name="image 105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31125" y="10881"/>
              <a:ext cx="855" cy="851"/>
            </a:xfrm>
            <a:prstGeom prst="rect">
              <a:avLst/>
            </a:prstGeom>
          </p:spPr>
        </p:pic>
        <p:sp>
          <p:nvSpPr>
            <p:cNvPr id="24" name="Object 2508"/>
            <p:cNvSpPr txBox="1"/>
            <p:nvPr/>
          </p:nvSpPr>
          <p:spPr>
            <a:xfrm>
              <a:off x="32426" y="7797"/>
              <a:ext cx="4192" cy="3747"/>
            </a:xfrm>
            <a:prstGeom prst="rect">
              <a:avLst/>
            </a:prstGeom>
          </p:spPr>
          <p:txBody>
            <a:bodyPr vert="horz" wrap="square" lIns="0" tIns="0" rIns="0" bIns="0" rtlCol="0" anchor="t" anchorCtr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zh-CN" altLang="en-US" sz="4000" dirty="0">
                  <a:latin typeface="SourceHanSansSC-Regular"/>
                  <a:ea typeface="SourceHanSansSC-Regular"/>
                </a:rPr>
                <a:t>携程</a:t>
              </a:r>
              <a:endParaRPr lang="en-US" altLang="zh-CN" sz="4000" dirty="0">
                <a:latin typeface="SourceHanSansSC-Regular"/>
                <a:ea typeface="SourceHanSansSC-Regular"/>
              </a:endParaRPr>
            </a:p>
            <a:p>
              <a:pPr>
                <a:lnSpc>
                  <a:spcPct val="110000"/>
                </a:lnSpc>
              </a:pPr>
              <a:endParaRPr lang="en-US" altLang="zh-CN" dirty="0">
                <a:latin typeface="SourceHanSansSC-Regular"/>
                <a:ea typeface="SourceHanSansSC-Regular"/>
              </a:endParaRPr>
            </a:p>
            <a:p>
              <a:pPr>
                <a:lnSpc>
                  <a:spcPct val="110000"/>
                </a:lnSpc>
              </a:pPr>
              <a:r>
                <a:rPr lang="zh-CN" altLang="en-US" sz="4000" dirty="0">
                  <a:latin typeface="SourceHanSansSC-Regular"/>
                  <a:ea typeface="SourceHanSansSC-Regular"/>
                </a:rPr>
                <a:t>美团</a:t>
              </a:r>
              <a:endParaRPr lang="en-US" altLang="zh-CN" sz="4000" dirty="0">
                <a:latin typeface="SourceHanSansSC-Regular"/>
                <a:ea typeface="SourceHanSansSC-Regular"/>
              </a:endParaRPr>
            </a:p>
            <a:p>
              <a:pPr>
                <a:lnSpc>
                  <a:spcPct val="110000"/>
                </a:lnSpc>
              </a:pPr>
              <a:endParaRPr lang="en-US" altLang="zh-CN" dirty="0">
                <a:latin typeface="SourceHanSansSC-Regular"/>
                <a:ea typeface="SourceHanSansSC-Regular"/>
              </a:endParaRPr>
            </a:p>
            <a:p>
              <a:pPr>
                <a:lnSpc>
                  <a:spcPct val="110000"/>
                </a:lnSpc>
              </a:pPr>
              <a:r>
                <a:rPr lang="zh-CN" altLang="en-US" sz="4000" dirty="0">
                  <a:latin typeface="SourceHanSansSC-Regular"/>
                  <a:ea typeface="SourceHanSansSC-Regular"/>
                </a:rPr>
                <a:t>自营</a:t>
              </a:r>
            </a:p>
          </p:txBody>
        </p:sp>
      </p:grpSp>
      <p:sp>
        <p:nvSpPr>
          <p:cNvPr id="8" name="Object 2508"/>
          <p:cNvSpPr txBox="1"/>
          <p:nvPr/>
        </p:nvSpPr>
        <p:spPr>
          <a:xfrm>
            <a:off x="18218884" y="9664795"/>
            <a:ext cx="3973726" cy="131747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4000" dirty="0">
                <a:latin typeface="SourceHanSansSC-Regular"/>
                <a:ea typeface="SourceHanSansSC-Regular"/>
              </a:rPr>
              <a:t>请注意查看不同酒店的退改规则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34380" y="3030855"/>
            <a:ext cx="5235575" cy="101276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8955" y="3030855"/>
            <a:ext cx="4956810" cy="101130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576050" y="3030855"/>
            <a:ext cx="5158105" cy="1011491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组合 130"/>
          <p:cNvGrpSpPr/>
          <p:nvPr/>
        </p:nvGrpSpPr>
        <p:grpSpPr>
          <a:xfrm>
            <a:off x="-873904" y="-346817"/>
            <a:ext cx="26475811" cy="14600199"/>
            <a:chOff x="-1736" y="691"/>
            <a:chExt cx="21319" cy="11992"/>
          </a:xfrm>
        </p:grpSpPr>
        <p:pic>
          <p:nvPicPr>
            <p:cNvPr id="107" name="image 10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1736" y="691"/>
              <a:ext cx="21319" cy="11992"/>
            </a:xfrm>
            <a:prstGeom prst="rect">
              <a:avLst/>
            </a:prstGeom>
          </p:spPr>
        </p:pic>
        <p:pic>
          <p:nvPicPr>
            <p:cNvPr id="108" name="image 102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4760" y="2216"/>
              <a:ext cx="8049" cy="837"/>
            </a:xfrm>
            <a:prstGeom prst="rect">
              <a:avLst/>
            </a:prstGeom>
          </p:spPr>
        </p:pic>
        <p:pic>
          <p:nvPicPr>
            <p:cNvPr id="110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6118" y="2566"/>
              <a:ext cx="5332" cy="837"/>
            </a:xfrm>
            <a:prstGeom prst="rect">
              <a:avLst/>
            </a:prstGeom>
          </p:spPr>
        </p:pic>
        <p:sp>
          <p:nvSpPr>
            <p:cNvPr id="111" name="Object 105"/>
            <p:cNvSpPr txBox="1"/>
            <p:nvPr/>
          </p:nvSpPr>
          <p:spPr>
            <a:xfrm>
              <a:off x="4775" y="2213"/>
              <a:ext cx="8440" cy="840"/>
            </a:xfrm>
            <a:prstGeom prst="rect">
              <a:avLst/>
            </a:prstGeom>
          </p:spPr>
          <p:txBody>
            <a:bodyPr vert="horz" wrap="square" lIns="0" tIns="46800" rIns="0" bIns="46800" rtlCol="0" anchor="t" anchorCtr="0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zh-CN" sz="7200" b="1" i="0" dirty="0">
                  <a:solidFill>
                    <a:srgbClr val="000000"/>
                  </a:solidFill>
                  <a:latin typeface="OPPOSans-B" panose="00020600040101010101" charset="-122"/>
                  <a:ea typeface="OPPOSans-B" panose="00020600040101010101" charset="-122"/>
                </a:rPr>
                <a:t>一站式服务</a:t>
              </a:r>
              <a:r>
                <a:rPr lang="zh-CN" altLang="en-US" sz="7200" b="1" i="0" dirty="0">
                  <a:solidFill>
                    <a:srgbClr val="000000"/>
                  </a:solidFill>
                  <a:latin typeface="OPPOSans-B" panose="00020600040101010101" charset="-122"/>
                  <a:ea typeface="OPPOSans-B" panose="00020600040101010101" charset="-122"/>
                </a:rPr>
                <a:t>差旅</a:t>
              </a:r>
              <a:r>
                <a:rPr lang="zh-CN" sz="7200" b="1" i="0" dirty="0">
                  <a:solidFill>
                    <a:srgbClr val="000000"/>
                  </a:solidFill>
                  <a:latin typeface="OPPOSans-B" panose="00020600040101010101" charset="-122"/>
                  <a:ea typeface="OPPOSans-B" panose="00020600040101010101" charset="-122"/>
                </a:rPr>
                <a:t>平台</a:t>
              </a:r>
              <a:r>
                <a:rPr lang="zh-CN" sz="7200" b="1" dirty="0">
                  <a:solidFill>
                    <a:srgbClr val="2254F4"/>
                  </a:solidFill>
                  <a:latin typeface="OPPOSans-B" panose="00020600040101010101" charset="-122"/>
                  <a:ea typeface="OPPOSans-B" panose="00020600040101010101" charset="-122"/>
                  <a:sym typeface="+mn-ea"/>
                </a:rPr>
                <a:t>优势</a:t>
              </a:r>
            </a:p>
          </p:txBody>
        </p:sp>
        <p:pic>
          <p:nvPicPr>
            <p:cNvPr id="112" name="image 107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25" y="3896"/>
              <a:ext cx="8942" cy="7036"/>
            </a:xfrm>
            <a:prstGeom prst="rect">
              <a:avLst/>
            </a:prstGeom>
          </p:spPr>
        </p:pic>
        <p:pic>
          <p:nvPicPr>
            <p:cNvPr id="113" name="image 108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8968" y="4075"/>
              <a:ext cx="8685" cy="6660"/>
            </a:xfrm>
            <a:prstGeom prst="rect">
              <a:avLst/>
            </a:prstGeom>
          </p:spPr>
        </p:pic>
        <p:pic>
          <p:nvPicPr>
            <p:cNvPr id="114" name="image 109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6103" y="4724"/>
              <a:ext cx="5363" cy="5363"/>
            </a:xfrm>
            <a:prstGeom prst="rect">
              <a:avLst/>
            </a:prstGeom>
          </p:spPr>
        </p:pic>
        <p:sp>
          <p:nvSpPr>
            <p:cNvPr id="115" name="Object 1010"/>
            <p:cNvSpPr txBox="1"/>
            <p:nvPr/>
          </p:nvSpPr>
          <p:spPr>
            <a:xfrm>
              <a:off x="6983" y="5604"/>
              <a:ext cx="3580" cy="3620"/>
            </a:xfrm>
            <a:prstGeom prst="rect">
              <a:avLst/>
            </a:prstGeom>
          </p:spPr>
          <p:txBody>
            <a:bodyPr vert="horz" wrap="square" lIns="0" tIns="46800" rIns="0" bIns="46800" rtlCol="0" anchor="ctr" anchorCtr="0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zh-CN" sz="6600" b="0" i="0" dirty="0">
                  <a:solidFill>
                    <a:srgbClr val="FFFFFF"/>
                  </a:solidFill>
                  <a:latin typeface="OPPOSans-B" panose="00020600040101010101" charset="-122"/>
                  <a:ea typeface="OPPOSans-B" panose="00020600040101010101" charset="-122"/>
                </a:rPr>
                <a:t>VS</a:t>
              </a:r>
              <a:endParaRPr lang="zh-CN" altLang="en-US"/>
            </a:p>
          </p:txBody>
        </p:sp>
        <p:pic>
          <p:nvPicPr>
            <p:cNvPr id="116" name="image 1011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8602" y="8187"/>
              <a:ext cx="366" cy="119"/>
            </a:xfrm>
            <a:prstGeom prst="rect">
              <a:avLst/>
            </a:prstGeom>
          </p:spPr>
        </p:pic>
        <p:pic>
          <p:nvPicPr>
            <p:cNvPr id="117" name="image 1012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002" y="5470"/>
              <a:ext cx="1732" cy="837"/>
            </a:xfrm>
            <a:prstGeom prst="rect">
              <a:avLst/>
            </a:prstGeom>
          </p:spPr>
        </p:pic>
        <p:sp>
          <p:nvSpPr>
            <p:cNvPr id="118" name="Object 1013"/>
            <p:cNvSpPr txBox="1"/>
            <p:nvPr/>
          </p:nvSpPr>
          <p:spPr>
            <a:xfrm>
              <a:off x="1010" y="5453"/>
              <a:ext cx="2401" cy="840"/>
            </a:xfrm>
            <a:prstGeom prst="rect">
              <a:avLst/>
            </a:prstGeom>
          </p:spPr>
          <p:txBody>
            <a:bodyPr vert="horz" wrap="square" lIns="0" tIns="46800" rIns="0" bIns="46800" rtlCol="0" anchor="t" anchorCtr="0">
              <a:noAutofit/>
            </a:bodyPr>
            <a:lstStyle/>
            <a:p>
              <a:pPr algn="l">
                <a:lnSpc>
                  <a:spcPct val="100000"/>
                </a:lnSpc>
              </a:pPr>
              <a:r>
                <a:rPr lang="zh-CN" sz="7200" b="0" i="0" dirty="0">
                  <a:solidFill>
                    <a:srgbClr val="FFFFFF"/>
                  </a:solidFill>
                  <a:latin typeface="儷黑 Pro" panose="020B0500000000000000" charset="-122"/>
                  <a:ea typeface="儷黑 Pro" panose="020B0500000000000000" charset="-122"/>
                  <a:cs typeface="儷黑 Pro" panose="020B0500000000000000" charset="-122"/>
                </a:rPr>
                <a:t>现状/</a:t>
              </a:r>
              <a:endParaRPr lang="zh-CN" altLang="en-US" sz="7200">
                <a:latin typeface="儷黑 Pro" panose="020B0500000000000000" charset="-122"/>
                <a:ea typeface="儷黑 Pro" panose="020B0500000000000000" charset="-122"/>
                <a:cs typeface="儷黑 Pro" panose="020B0500000000000000" charset="-122"/>
              </a:endParaRPr>
            </a:p>
          </p:txBody>
        </p:sp>
        <p:pic>
          <p:nvPicPr>
            <p:cNvPr id="119" name="image 1015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1002" y="6412"/>
              <a:ext cx="4921" cy="15"/>
            </a:xfrm>
            <a:prstGeom prst="rect">
              <a:avLst/>
            </a:prstGeom>
          </p:spPr>
        </p:pic>
        <p:pic>
          <p:nvPicPr>
            <p:cNvPr id="120" name="image 1016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1002" y="6660"/>
              <a:ext cx="4921" cy="2703"/>
            </a:xfrm>
            <a:prstGeom prst="rect">
              <a:avLst/>
            </a:prstGeom>
          </p:spPr>
        </p:pic>
        <p:sp>
          <p:nvSpPr>
            <p:cNvPr id="121" name="Object 1017"/>
            <p:cNvSpPr txBox="1"/>
            <p:nvPr/>
          </p:nvSpPr>
          <p:spPr>
            <a:xfrm>
              <a:off x="1027" y="6686"/>
              <a:ext cx="4944" cy="4734"/>
            </a:xfrm>
            <a:prstGeom prst="rect">
              <a:avLst/>
            </a:prstGeom>
          </p:spPr>
          <p:txBody>
            <a:bodyPr vert="horz" wrap="square" lIns="0" tIns="60651" rIns="0" bIns="60651" rtlCol="0" anchor="t" anchorCtr="0">
              <a:noAutofit/>
            </a:bodyPr>
            <a:lstStyle/>
            <a:p>
              <a:pPr algn="l">
                <a:lnSpc>
                  <a:spcPct val="125000"/>
                </a:lnSpc>
              </a:pPr>
              <a:r>
                <a:rPr lang="zh-CN" sz="3600" b="0" i="0" dirty="0">
                  <a:solidFill>
                    <a:srgbClr val="FFFFFF"/>
                  </a:solidFill>
                  <a:latin typeface="OPPOSans-L" panose="00020600040101010101" charset="-122"/>
                  <a:ea typeface="OPPOSans-L" panose="00020600040101010101" charset="-122"/>
                </a:rPr>
                <a:t>1、购票需自费，需垫资付款</a:t>
              </a:r>
              <a:endParaRPr lang="zh-CN" altLang="en-US" sz="3600"/>
            </a:p>
            <a:p>
              <a:pPr algn="l">
                <a:lnSpc>
                  <a:spcPct val="125000"/>
                </a:lnSpc>
              </a:pPr>
              <a:r>
                <a:rPr lang="zh-CN" sz="3600" b="0" i="0" dirty="0">
                  <a:solidFill>
                    <a:srgbClr val="FFFFFF"/>
                  </a:solidFill>
                  <a:latin typeface="OPPOSans-L" panose="00020600040101010101" charset="-122"/>
                  <a:ea typeface="OPPOSans-L" panose="00020600040101010101" charset="-122"/>
                </a:rPr>
                <a:t>2、发票需收集，需整理投递</a:t>
              </a:r>
              <a:endParaRPr lang="zh-CN" altLang="en-US" sz="3600"/>
            </a:p>
            <a:p>
              <a:pPr algn="l">
                <a:lnSpc>
                  <a:spcPct val="125000"/>
                </a:lnSpc>
              </a:pPr>
              <a:r>
                <a:rPr lang="zh-CN" sz="3600" b="0" i="0" dirty="0">
                  <a:solidFill>
                    <a:srgbClr val="FFFFFF"/>
                  </a:solidFill>
                  <a:latin typeface="OPPOSans-L" panose="00020600040101010101" charset="-122"/>
                  <a:ea typeface="OPPOSans-L" panose="00020600040101010101" charset="-122"/>
                </a:rPr>
                <a:t>3、差标需自控，把握不准多</a:t>
              </a:r>
            </a:p>
          </p:txBody>
        </p:sp>
        <p:pic>
          <p:nvPicPr>
            <p:cNvPr id="122" name="image 1018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1598" y="5470"/>
              <a:ext cx="1733" cy="837"/>
            </a:xfrm>
            <a:prstGeom prst="rect">
              <a:avLst/>
            </a:prstGeom>
          </p:spPr>
        </p:pic>
        <p:sp>
          <p:nvSpPr>
            <p:cNvPr id="123" name="Object 1019"/>
            <p:cNvSpPr txBox="1"/>
            <p:nvPr/>
          </p:nvSpPr>
          <p:spPr>
            <a:xfrm>
              <a:off x="11160" y="5384"/>
              <a:ext cx="2401" cy="840"/>
            </a:xfrm>
            <a:prstGeom prst="rect">
              <a:avLst/>
            </a:prstGeom>
          </p:spPr>
          <p:txBody>
            <a:bodyPr vert="horz" wrap="square" lIns="0" tIns="46800" rIns="0" bIns="46800" rtlCol="0" anchor="t" anchorCtr="0">
              <a:noAutofit/>
            </a:bodyPr>
            <a:lstStyle/>
            <a:p>
              <a:pPr algn="r">
                <a:lnSpc>
                  <a:spcPct val="100000"/>
                </a:lnSpc>
              </a:pPr>
              <a:r>
                <a:rPr lang="zh-CN" sz="7200" b="0" i="0" dirty="0">
                  <a:solidFill>
                    <a:srgbClr val="2254F4"/>
                  </a:solidFill>
                  <a:latin typeface="儷黑 Pro" panose="020B0500000000000000" charset="-122"/>
                  <a:ea typeface="儷黑 Pro" panose="020B0500000000000000" charset="-122"/>
                  <a:cs typeface="儷黑 Pro" panose="020B0500000000000000" charset="-122"/>
                </a:rPr>
                <a:t>平台/</a:t>
              </a:r>
              <a:endParaRPr lang="zh-CN" altLang="en-US" sz="7200" dirty="0">
                <a:latin typeface="儷黑 Pro" panose="020B0500000000000000" charset="-122"/>
                <a:ea typeface="儷黑 Pro" panose="020B0500000000000000" charset="-122"/>
                <a:cs typeface="儷黑 Pro" panose="020B0500000000000000" charset="-122"/>
              </a:endParaRPr>
            </a:p>
          </p:txBody>
        </p:sp>
        <p:pic>
          <p:nvPicPr>
            <p:cNvPr id="124" name="image 1021"/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11646" y="6315"/>
              <a:ext cx="4921" cy="15"/>
            </a:xfrm>
            <a:prstGeom prst="rect">
              <a:avLst/>
            </a:prstGeom>
          </p:spPr>
        </p:pic>
        <p:pic>
          <p:nvPicPr>
            <p:cNvPr id="125" name="image 1022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11646" y="6660"/>
              <a:ext cx="4921" cy="2703"/>
            </a:xfrm>
            <a:prstGeom prst="rect">
              <a:avLst/>
            </a:prstGeom>
          </p:spPr>
        </p:pic>
        <p:sp>
          <p:nvSpPr>
            <p:cNvPr id="126" name="Object 1024"/>
            <p:cNvSpPr txBox="1"/>
            <p:nvPr/>
          </p:nvSpPr>
          <p:spPr>
            <a:xfrm>
              <a:off x="11228" y="6515"/>
              <a:ext cx="5959" cy="3700"/>
            </a:xfrm>
            <a:prstGeom prst="rect">
              <a:avLst/>
            </a:prstGeom>
          </p:spPr>
          <p:txBody>
            <a:bodyPr vert="horz" wrap="square" lIns="0" tIns="43217" rIns="0" bIns="43217" rtlCol="0" anchor="t" anchorCtr="0">
              <a:noAutofit/>
            </a:bodyPr>
            <a:lstStyle/>
            <a:p>
              <a:pPr algn="l">
                <a:lnSpc>
                  <a:spcPct val="125000"/>
                </a:lnSpc>
              </a:pPr>
              <a:r>
                <a:rPr lang="en-US" altLang="zh-CN" sz="3600" dirty="0">
                  <a:solidFill>
                    <a:srgbClr val="000000"/>
                  </a:solidFill>
                  <a:latin typeface="OPPOSans-R" panose="00020600040101010101" charset="-122"/>
                  <a:ea typeface="OPPOSans-R" panose="00020600040101010101" charset="-122"/>
                  <a:sym typeface="+mn-ea"/>
                </a:rPr>
                <a:t>1</a:t>
              </a:r>
              <a:r>
                <a:rPr lang="zh-CN" altLang="en-US" sz="3600" dirty="0">
                  <a:solidFill>
                    <a:srgbClr val="000000"/>
                  </a:solidFill>
                  <a:latin typeface="OPPOSans-R" panose="00020600040101010101" charset="-122"/>
                  <a:ea typeface="OPPOSans-R" panose="00020600040101010101" charset="-122"/>
                  <a:sym typeface="+mn-ea"/>
                </a:rPr>
                <a:t>、</a:t>
              </a:r>
              <a:r>
                <a:rPr lang="zh-CN" sz="3600" b="0" i="0" dirty="0">
                  <a:solidFill>
                    <a:srgbClr val="000000"/>
                  </a:solidFill>
                  <a:latin typeface="OPPOSans-R" panose="00020600040101010101" charset="-122"/>
                  <a:ea typeface="OPPOSans-R" panose="00020600040101010101" charset="-122"/>
                </a:rPr>
                <a:t>平台购票免垫资，避免公务卡</a:t>
              </a:r>
              <a:r>
                <a:rPr lang="en-US" altLang="zh-CN" sz="3600" b="0" i="0" dirty="0">
                  <a:solidFill>
                    <a:srgbClr val="000000"/>
                  </a:solidFill>
                  <a:latin typeface="OPPOSans-R" panose="00020600040101010101" charset="-122"/>
                  <a:ea typeface="OPPOSans-R" panose="00020600040101010101" charset="-122"/>
                </a:rPr>
                <a:t>      </a:t>
              </a:r>
            </a:p>
            <a:p>
              <a:pPr algn="l">
                <a:lnSpc>
                  <a:spcPct val="125000"/>
                </a:lnSpc>
              </a:pPr>
              <a:r>
                <a:rPr lang="en-US" altLang="zh-CN" sz="3600" b="0" i="0" dirty="0">
                  <a:solidFill>
                    <a:srgbClr val="000000"/>
                  </a:solidFill>
                  <a:latin typeface="OPPOSans-R" panose="00020600040101010101" charset="-122"/>
                  <a:ea typeface="OPPOSans-R" panose="00020600040101010101" charset="-122"/>
                </a:rPr>
                <a:t>      </a:t>
              </a:r>
              <a:r>
                <a:rPr lang="zh-CN" sz="3600" b="0" i="0" dirty="0">
                  <a:solidFill>
                    <a:srgbClr val="000000"/>
                  </a:solidFill>
                  <a:latin typeface="OPPOSans-R" panose="00020600040101010101" charset="-122"/>
                  <a:ea typeface="OPPOSans-R" panose="00020600040101010101" charset="-122"/>
                </a:rPr>
                <a:t>购票还款烦（不</a:t>
              </a:r>
              <a:r>
                <a:rPr lang="zh-CN" altLang="en-US" sz="3600" b="0" i="0" dirty="0">
                  <a:solidFill>
                    <a:srgbClr val="000000"/>
                  </a:solidFill>
                  <a:latin typeface="OPPOSans-R" panose="00020600040101010101" charset="-122"/>
                  <a:ea typeface="OPPOSans-R" panose="00020600040101010101" charset="-122"/>
                </a:rPr>
                <a:t>垫资</a:t>
              </a:r>
              <a:r>
                <a:rPr lang="zh-CN" sz="3600" b="0" i="0" dirty="0">
                  <a:solidFill>
                    <a:srgbClr val="000000"/>
                  </a:solidFill>
                  <a:latin typeface="OPPOSans-R" panose="00020600040101010101" charset="-122"/>
                  <a:ea typeface="OPPOSans-R" panose="00020600040101010101" charset="-122"/>
                </a:rPr>
                <a:t>）</a:t>
              </a:r>
              <a:endParaRPr lang="zh-CN" altLang="en-US" sz="3600" dirty="0"/>
            </a:p>
            <a:p>
              <a:pPr algn="l">
                <a:lnSpc>
                  <a:spcPct val="125000"/>
                </a:lnSpc>
              </a:pPr>
              <a:r>
                <a:rPr lang="en-US" altLang="zh-CN" sz="3600" b="0" i="0" dirty="0">
                  <a:solidFill>
                    <a:srgbClr val="000000"/>
                  </a:solidFill>
                  <a:latin typeface="OPPOSans-R" panose="00020600040101010101" charset="-122"/>
                  <a:ea typeface="OPPOSans-R" panose="00020600040101010101" charset="-122"/>
                </a:rPr>
                <a:t>2</a:t>
              </a:r>
              <a:r>
                <a:rPr lang="zh-CN" altLang="en-US" sz="3600" b="0" i="0" dirty="0">
                  <a:solidFill>
                    <a:srgbClr val="000000"/>
                  </a:solidFill>
                  <a:latin typeface="OPPOSans-R" panose="00020600040101010101" charset="-122"/>
                  <a:ea typeface="OPPOSans-R" panose="00020600040101010101" charset="-122"/>
                </a:rPr>
                <a:t>、</a:t>
              </a:r>
              <a:r>
                <a:rPr lang="zh-CN" sz="3600" b="0" i="0" dirty="0">
                  <a:solidFill>
                    <a:srgbClr val="000000"/>
                  </a:solidFill>
                  <a:latin typeface="OPPOSans-R" panose="00020600040101010101" charset="-122"/>
                  <a:ea typeface="OPPOSans-R" panose="00020600040101010101" charset="-122"/>
                </a:rPr>
                <a:t>平台报销不</a:t>
              </a:r>
              <a:r>
                <a:rPr lang="zh-CN" altLang="en-US" sz="3600" b="0" i="0" dirty="0">
                  <a:solidFill>
                    <a:srgbClr val="000000"/>
                  </a:solidFill>
                  <a:latin typeface="OPPOSans-R" panose="00020600040101010101" charset="-122"/>
                  <a:ea typeface="OPPOSans-R" panose="00020600040101010101" charset="-122"/>
                </a:rPr>
                <a:t>取</a:t>
              </a:r>
              <a:r>
                <a:rPr lang="zh-CN" sz="3600" b="0" i="0" dirty="0">
                  <a:solidFill>
                    <a:srgbClr val="000000"/>
                  </a:solidFill>
                  <a:latin typeface="OPPOSans-R" panose="00020600040101010101" charset="-122"/>
                  <a:ea typeface="OPPOSans-R" panose="00020600040101010101" charset="-122"/>
                </a:rPr>
                <a:t>票，一键报销免</a:t>
              </a:r>
              <a:r>
                <a:rPr lang="en-US" altLang="zh-CN" sz="3600" b="0" i="0" dirty="0">
                  <a:solidFill>
                    <a:srgbClr val="000000"/>
                  </a:solidFill>
                  <a:latin typeface="OPPOSans-R" panose="00020600040101010101" charset="-122"/>
                  <a:ea typeface="OPPOSans-R" panose="00020600040101010101" charset="-122"/>
                </a:rPr>
                <a:t>            </a:t>
              </a:r>
            </a:p>
            <a:p>
              <a:pPr algn="l">
                <a:lnSpc>
                  <a:spcPct val="125000"/>
                </a:lnSpc>
              </a:pPr>
              <a:r>
                <a:rPr lang="en-US" altLang="zh-CN" sz="3600" b="0" i="0" dirty="0">
                  <a:solidFill>
                    <a:srgbClr val="000000"/>
                  </a:solidFill>
                  <a:latin typeface="OPPOSans-R" panose="00020600040101010101" charset="-122"/>
                  <a:ea typeface="OPPOSans-R" panose="00020600040101010101" charset="-122"/>
                </a:rPr>
                <a:t>      </a:t>
              </a:r>
              <a:r>
                <a:rPr lang="zh-CN" altLang="en-US" sz="3600" b="0" i="0" dirty="0">
                  <a:solidFill>
                    <a:srgbClr val="000000"/>
                  </a:solidFill>
                  <a:latin typeface="OPPOSans-R" panose="00020600040101010101" charset="-122"/>
                  <a:ea typeface="OPPOSans-R" panose="00020600040101010101" charset="-122"/>
                </a:rPr>
                <a:t>投递</a:t>
              </a:r>
              <a:r>
                <a:rPr lang="zh-CN" sz="3600" b="0" i="0" dirty="0">
                  <a:solidFill>
                    <a:srgbClr val="000000"/>
                  </a:solidFill>
                  <a:latin typeface="OPPOSans-R" panose="00020600040101010101" charset="-122"/>
                  <a:ea typeface="OPPOSans-R" panose="00020600040101010101" charset="-122"/>
                </a:rPr>
                <a:t>（不</a:t>
              </a:r>
              <a:r>
                <a:rPr lang="zh-CN" altLang="en-US" sz="3600" b="0" i="0" dirty="0">
                  <a:solidFill>
                    <a:srgbClr val="000000"/>
                  </a:solidFill>
                  <a:latin typeface="OPPOSans-R" panose="00020600040101010101" charset="-122"/>
                  <a:ea typeface="OPPOSans-R" panose="00020600040101010101" charset="-122"/>
                </a:rPr>
                <a:t>取</a:t>
              </a:r>
              <a:r>
                <a:rPr lang="zh-CN" sz="3600" b="0" i="0" dirty="0">
                  <a:solidFill>
                    <a:srgbClr val="000000"/>
                  </a:solidFill>
                  <a:latin typeface="OPPOSans-R" panose="00020600040101010101" charset="-122"/>
                  <a:ea typeface="OPPOSans-R" panose="00020600040101010101" charset="-122"/>
                </a:rPr>
                <a:t>票）</a:t>
              </a:r>
              <a:endParaRPr lang="zh-CN" altLang="en-US" sz="3600" dirty="0"/>
            </a:p>
            <a:p>
              <a:pPr algn="l">
                <a:lnSpc>
                  <a:spcPct val="125000"/>
                </a:lnSpc>
              </a:pPr>
              <a:r>
                <a:rPr lang="en-US" altLang="zh-CN" sz="3600" b="0" i="0" dirty="0">
                  <a:solidFill>
                    <a:srgbClr val="000000"/>
                  </a:solidFill>
                  <a:latin typeface="OPPOSans-R" panose="00020600040101010101" charset="-122"/>
                  <a:ea typeface="OPPOSans-R" panose="00020600040101010101" charset="-122"/>
                </a:rPr>
                <a:t>3</a:t>
              </a:r>
              <a:r>
                <a:rPr lang="zh-CN" altLang="en-US" sz="3600" b="0" i="0" dirty="0">
                  <a:solidFill>
                    <a:srgbClr val="000000"/>
                  </a:solidFill>
                  <a:latin typeface="OPPOSans-R" panose="00020600040101010101" charset="-122"/>
                  <a:ea typeface="OPPOSans-R" panose="00020600040101010101" charset="-122"/>
                </a:rPr>
                <a:t>、</a:t>
              </a:r>
              <a:r>
                <a:rPr lang="zh-CN" sz="3600" b="0" i="0" dirty="0">
                  <a:solidFill>
                    <a:srgbClr val="000000"/>
                  </a:solidFill>
                  <a:latin typeface="OPPOSans-R" panose="00020600040101010101" charset="-122"/>
                  <a:ea typeface="OPPOSans-R" panose="00020600040101010101" charset="-122"/>
                </a:rPr>
                <a:t>差标提醒直接控，无需临时查</a:t>
              </a:r>
              <a:r>
                <a:rPr lang="en-US" altLang="zh-CN" sz="3600" b="0" i="0" dirty="0">
                  <a:solidFill>
                    <a:srgbClr val="000000"/>
                  </a:solidFill>
                  <a:latin typeface="OPPOSans-R" panose="00020600040101010101" charset="-122"/>
                  <a:ea typeface="OPPOSans-R" panose="00020600040101010101" charset="-122"/>
                </a:rPr>
                <a:t>  </a:t>
              </a:r>
            </a:p>
            <a:p>
              <a:pPr algn="l">
                <a:lnSpc>
                  <a:spcPct val="125000"/>
                </a:lnSpc>
              </a:pPr>
              <a:r>
                <a:rPr lang="en-US" altLang="zh-CN" sz="3600" b="0" i="0" dirty="0">
                  <a:solidFill>
                    <a:srgbClr val="000000"/>
                  </a:solidFill>
                  <a:latin typeface="OPPOSans-R" panose="00020600040101010101" charset="-122"/>
                  <a:ea typeface="OPPOSans-R" panose="00020600040101010101" charset="-122"/>
                </a:rPr>
                <a:t>      </a:t>
              </a:r>
              <a:r>
                <a:rPr lang="zh-CN" sz="3600" b="0" i="0" dirty="0">
                  <a:solidFill>
                    <a:srgbClr val="000000"/>
                  </a:solidFill>
                  <a:latin typeface="OPPOSans-R" panose="00020600040101010101" charset="-122"/>
                  <a:ea typeface="OPPOSans-R" panose="00020600040101010101" charset="-122"/>
                </a:rPr>
                <a:t>差标（不违规）</a:t>
              </a:r>
              <a:endParaRPr lang="zh-CN" altLang="en-US" dirty="0"/>
            </a:p>
          </p:txBody>
        </p:sp>
        <p:pic>
          <p:nvPicPr>
            <p:cNvPr id="127" name="image 1025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2542" y="5679"/>
              <a:ext cx="2233" cy="500"/>
            </a:xfrm>
            <a:prstGeom prst="rect">
              <a:avLst/>
            </a:prstGeom>
          </p:spPr>
        </p:pic>
        <p:sp>
          <p:nvSpPr>
            <p:cNvPr id="128" name="Object 1026"/>
            <p:cNvSpPr txBox="1"/>
            <p:nvPr/>
          </p:nvSpPr>
          <p:spPr>
            <a:xfrm>
              <a:off x="2779" y="5858"/>
              <a:ext cx="3686" cy="449"/>
            </a:xfrm>
            <a:prstGeom prst="rect">
              <a:avLst/>
            </a:prstGeom>
          </p:spPr>
          <p:txBody>
            <a:bodyPr vert="horz" wrap="square" lIns="0" tIns="46800" rIns="0" bIns="46800" rtlCol="0" anchor="t" anchorCtr="0">
              <a:noAutofit/>
            </a:bodyPr>
            <a:lstStyle/>
            <a:p>
              <a:pPr algn="l">
                <a:lnSpc>
                  <a:spcPct val="100000"/>
                </a:lnSpc>
              </a:pPr>
              <a:r>
                <a:rPr lang="zh-CN" altLang="en-US" sz="2800" b="0" i="0" dirty="0">
                  <a:solidFill>
                    <a:srgbClr val="FFFFFF"/>
                  </a:solidFill>
                  <a:latin typeface="OPPOSans-R" panose="00020600040101010101" charset="-122"/>
                  <a:ea typeface="OPPOSans-R" panose="00020600040101010101" charset="-122"/>
                </a:rPr>
                <a:t>present situation</a:t>
              </a:r>
            </a:p>
          </p:txBody>
        </p:sp>
        <p:sp>
          <p:nvSpPr>
            <p:cNvPr id="132" name="Object 1026"/>
            <p:cNvSpPr txBox="1"/>
            <p:nvPr/>
          </p:nvSpPr>
          <p:spPr>
            <a:xfrm>
              <a:off x="13561" y="5764"/>
              <a:ext cx="3761" cy="398"/>
            </a:xfrm>
            <a:prstGeom prst="rect">
              <a:avLst/>
            </a:prstGeom>
          </p:spPr>
          <p:txBody>
            <a:bodyPr vert="horz" wrap="square" lIns="0" tIns="46800" rIns="0" bIns="46800" rtlCol="0" anchor="t" anchorCtr="0">
              <a:noAutofit/>
            </a:bodyPr>
            <a:lstStyle/>
            <a:p>
              <a:pPr algn="l">
                <a:lnSpc>
                  <a:spcPct val="100000"/>
                </a:lnSpc>
              </a:pPr>
              <a:r>
                <a:rPr lang="zh-CN" altLang="en-US" sz="2800" dirty="0">
                  <a:solidFill>
                    <a:srgbClr val="2A59F1"/>
                  </a:solidFill>
                </a:rPr>
                <a:t>platform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409" name="image 2409"/>
          <p:cNvPicPr>
            <a:picLocks noChangeAspect="1"/>
          </p:cNvPicPr>
          <p:nvPr/>
        </p:nvPicPr>
        <p:blipFill>
          <a:blip r:embed="rId3">
            <a:alphaModFix amt="19000"/>
          </a:blip>
          <a:srcRect/>
          <a:stretch>
            <a:fillRect/>
          </a:stretch>
        </p:blipFill>
        <p:spPr>
          <a:xfrm>
            <a:off x="-18288" y="9149582"/>
            <a:ext cx="24409400" cy="4584700"/>
          </a:xfrm>
          <a:prstGeom prst="rect">
            <a:avLst/>
          </a:prstGeom>
        </p:spPr>
      </p:pic>
      <p:pic>
        <p:nvPicPr>
          <p:cNvPr id="92401" name="image 240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343234" y="1700149"/>
            <a:ext cx="21211032" cy="84666"/>
          </a:xfrm>
          <a:prstGeom prst="rect">
            <a:avLst/>
          </a:prstGeom>
        </p:spPr>
      </p:pic>
      <p:pic>
        <p:nvPicPr>
          <p:cNvPr id="92402" name="image 240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670048" y="856646"/>
            <a:ext cx="3908552" cy="1056639"/>
          </a:xfrm>
          <a:prstGeom prst="rect">
            <a:avLst/>
          </a:prstGeom>
        </p:spPr>
      </p:pic>
      <p:sp>
        <p:nvSpPr>
          <p:cNvPr id="2403" name="Object 2403"/>
          <p:cNvSpPr txBox="1"/>
          <p:nvPr/>
        </p:nvSpPr>
        <p:spPr>
          <a:xfrm>
            <a:off x="2343234" y="701082"/>
            <a:ext cx="8521700" cy="10922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sz="7460" b="0" i="0" dirty="0">
                <a:solidFill>
                  <a:srgbClr val="2254F4"/>
                </a:solidFill>
                <a:latin typeface="YouSheBiaoTiHei" panose="00000500000000000000" charset="-122"/>
                <a:ea typeface="YouSheBiaoTiHei" panose="00000500000000000000" charset="-122"/>
              </a:rPr>
              <a:t>移动端流程</a:t>
            </a:r>
            <a:r>
              <a:rPr lang="en-US" altLang="zh-CN" sz="7460" b="0" i="0" dirty="0">
                <a:solidFill>
                  <a:srgbClr val="2254F4"/>
                </a:solidFill>
                <a:latin typeface="YouSheBiaoTiHei" panose="00000500000000000000" charset="-122"/>
                <a:ea typeface="YouSheBiaoTiHei" panose="00000500000000000000" charset="-122"/>
              </a:rPr>
              <a:t>-</a:t>
            </a:r>
            <a:r>
              <a:rPr lang="zh-CN" altLang="en-US" sz="7460" b="0" i="0" dirty="0">
                <a:solidFill>
                  <a:srgbClr val="2254F4"/>
                </a:solidFill>
                <a:latin typeface="YouSheBiaoTiHei" panose="00000500000000000000" charset="-122"/>
                <a:ea typeface="YouSheBiaoTiHei" panose="00000500000000000000" charset="-122"/>
              </a:rPr>
              <a:t>订酒店</a:t>
            </a:r>
          </a:p>
        </p:txBody>
      </p:sp>
      <p:grpSp>
        <p:nvGrpSpPr>
          <p:cNvPr id="2404" name="组合 2404"/>
          <p:cNvGrpSpPr/>
          <p:nvPr/>
        </p:nvGrpSpPr>
        <p:grpSpPr>
          <a:xfrm>
            <a:off x="876660" y="753364"/>
            <a:ext cx="1043178" cy="979169"/>
            <a:chOff x="876660" y="753364"/>
            <a:chExt cx="1043178" cy="979169"/>
          </a:xfrm>
        </p:grpSpPr>
        <p:sp>
          <p:nvSpPr>
            <p:cNvPr id="2405" name="Object 2405"/>
            <p:cNvSpPr txBox="1"/>
            <p:nvPr/>
          </p:nvSpPr>
          <p:spPr>
            <a:xfrm>
              <a:off x="857610" y="734314"/>
              <a:ext cx="846328" cy="846328"/>
            </a:xfrm>
            <a:prstGeom prst="rect">
              <a:avLst/>
            </a:prstGeom>
            <a:blipFill dpi="0" rotWithShape="1">
              <a:blip r:embed="rId6"/>
              <a:srcRect/>
              <a:stretch>
                <a:fillRect/>
              </a:stretch>
            </a:blipFill>
          </p:spPr>
          <p:txBody>
            <a:bodyPr wrap="square" lIns="0" tIns="0" rIns="0" bIns="0" rtlCol="0" anchorCtr="0">
              <a:noAutofit/>
            </a:bodyPr>
            <a:lstStyle/>
            <a:p>
              <a:endParaRPr/>
            </a:p>
          </p:txBody>
        </p:sp>
        <p:sp>
          <p:nvSpPr>
            <p:cNvPr id="2406" name="Object 2406"/>
            <p:cNvSpPr txBox="1"/>
            <p:nvPr/>
          </p:nvSpPr>
          <p:spPr>
            <a:xfrm>
              <a:off x="1271376" y="1084072"/>
              <a:ext cx="648208" cy="648208"/>
            </a:xfrm>
            <a:prstGeom prst="rect">
              <a:avLst/>
            </a:prstGeom>
            <a:blipFill dpi="0" rotWithShape="1">
              <a:blip r:embed="rId7"/>
              <a:srcRect/>
              <a:stretch>
                <a:fillRect/>
              </a:stretch>
            </a:blipFill>
          </p:spPr>
          <p:txBody>
            <a:bodyPr wrap="square" lIns="0" tIns="0" rIns="0" bIns="0" rtlCol="0" anchorCtr="0">
              <a:noAutofit/>
            </a:bodyPr>
            <a:lstStyle/>
            <a:p>
              <a:endParaRPr/>
            </a:p>
          </p:txBody>
        </p:sp>
      </p:grpSp>
      <p:sp>
        <p:nvSpPr>
          <p:cNvPr id="18" name="Object 2508"/>
          <p:cNvSpPr txBox="1"/>
          <p:nvPr/>
        </p:nvSpPr>
        <p:spPr>
          <a:xfrm>
            <a:off x="1110929" y="1967479"/>
            <a:ext cx="15234560" cy="64036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4000" dirty="0">
                <a:latin typeface="SourceHanSansSC-Regular"/>
                <a:ea typeface="SourceHanSansSC-Regular"/>
              </a:rPr>
              <a:t>酒店预定</a:t>
            </a:r>
          </a:p>
        </p:txBody>
      </p:sp>
      <p:pic>
        <p:nvPicPr>
          <p:cNvPr id="22" name="image 2001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219548" y="6857824"/>
            <a:ext cx="1805869" cy="1778000"/>
          </a:xfrm>
          <a:prstGeom prst="rect">
            <a:avLst/>
          </a:prstGeom>
        </p:spPr>
      </p:pic>
      <p:pic>
        <p:nvPicPr>
          <p:cNvPr id="7" name="image 2001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083148" y="6857824"/>
            <a:ext cx="1805869" cy="177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52470" y="2160270"/>
            <a:ext cx="6189345" cy="106705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9016" y="2172337"/>
            <a:ext cx="5816183" cy="10658474"/>
          </a:xfrm>
          <a:prstGeom prst="rect">
            <a:avLst/>
          </a:prstGeom>
        </p:spPr>
      </p:pic>
      <p:sp>
        <p:nvSpPr>
          <p:cNvPr id="24" name="Object 2508"/>
          <p:cNvSpPr txBox="1"/>
          <p:nvPr/>
        </p:nvSpPr>
        <p:spPr>
          <a:xfrm>
            <a:off x="18378170" y="3522980"/>
            <a:ext cx="5614035" cy="947928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4000" b="1" dirty="0">
                <a:latin typeface="SourceHanSansSC-Regular"/>
                <a:ea typeface="SourceHanSansSC-Regular"/>
              </a:rPr>
              <a:t>提前退房：</a:t>
            </a:r>
            <a:endParaRPr lang="en-US" altLang="zh-CN" sz="4000" b="1" dirty="0">
              <a:latin typeface="SourceHanSansSC-Regular"/>
              <a:ea typeface="SourceHanSansSC-Regular"/>
            </a:endParaRPr>
          </a:p>
          <a:p>
            <a:pPr>
              <a:lnSpc>
                <a:spcPct val="110000"/>
              </a:lnSpc>
            </a:pPr>
            <a:r>
              <a:rPr lang="zh-CN" altLang="en-US" sz="4000" dirty="0">
                <a:latin typeface="SourceHanSansSC-Regular"/>
                <a:ea typeface="SourceHanSansSC-Regular"/>
              </a:rPr>
              <a:t>入住以后，如果需要提前</a:t>
            </a:r>
            <a:endParaRPr lang="en-US" altLang="zh-CN" sz="4000" dirty="0">
              <a:latin typeface="SourceHanSansSC-Regular"/>
              <a:ea typeface="SourceHanSansSC-Regular"/>
            </a:endParaRPr>
          </a:p>
          <a:p>
            <a:pPr>
              <a:lnSpc>
                <a:spcPct val="110000"/>
              </a:lnSpc>
            </a:pPr>
            <a:r>
              <a:rPr lang="zh-CN" altLang="en-US" sz="4000" dirty="0">
                <a:latin typeface="SourceHanSansSC-Regular"/>
                <a:ea typeface="SourceHanSansSC-Regular"/>
              </a:rPr>
              <a:t>退房，请拨打思客客服电</a:t>
            </a:r>
            <a:r>
              <a:rPr lang="zh-CN" altLang="en-US" sz="4000" dirty="0">
                <a:solidFill>
                  <a:srgbClr val="3A3636"/>
                </a:solidFill>
                <a:latin typeface="SourceHanSansSC-Regular"/>
                <a:ea typeface="SourceHanSansSC-Regular"/>
              </a:rPr>
              <a:t>话</a:t>
            </a:r>
            <a:r>
              <a:rPr lang="en-US" altLang="zh-CN" sz="4000" b="1" dirty="0">
                <a:solidFill>
                  <a:srgbClr val="FF0000"/>
                </a:solidFill>
                <a:latin typeface="SourceHanSansSC-Regular"/>
                <a:ea typeface="SourceHanSansSC-Regular"/>
              </a:rPr>
              <a:t>4009-005-788</a:t>
            </a:r>
            <a:r>
              <a:rPr lang="zh-CN" altLang="en-US" sz="4000" dirty="0">
                <a:latin typeface="SourceHanSansSC-Regular"/>
                <a:ea typeface="SourceHanSansSC-Regular"/>
              </a:rPr>
              <a:t>，由思客客服进行后台操作</a:t>
            </a:r>
            <a:endParaRPr lang="en-US" altLang="zh-CN" sz="4000" dirty="0">
              <a:latin typeface="SourceHanSansSC-Regular"/>
              <a:ea typeface="SourceHanSansSC-Regular"/>
            </a:endParaRPr>
          </a:p>
          <a:p>
            <a:pPr>
              <a:lnSpc>
                <a:spcPct val="110000"/>
              </a:lnSpc>
            </a:pPr>
            <a:endParaRPr lang="en-US" altLang="zh-CN" sz="4000" dirty="0">
              <a:solidFill>
                <a:srgbClr val="3A3636"/>
              </a:solidFill>
              <a:latin typeface="SourceHanSansSC-Regular"/>
              <a:ea typeface="SourceHanSansSC-Regular"/>
            </a:endParaRPr>
          </a:p>
          <a:p>
            <a:pPr>
              <a:lnSpc>
                <a:spcPct val="110000"/>
              </a:lnSpc>
            </a:pPr>
            <a:r>
              <a:rPr lang="zh-CN" altLang="en-US" sz="4000" b="1" dirty="0">
                <a:latin typeface="SourceHanSansSC-Regular"/>
                <a:ea typeface="SourceHanSansSC-Regular"/>
              </a:rPr>
              <a:t>延住：</a:t>
            </a:r>
            <a:endParaRPr lang="en-US" altLang="zh-CN" sz="4000" b="1" dirty="0">
              <a:latin typeface="SourceHanSansSC-Regular"/>
              <a:ea typeface="SourceHanSansSC-Regular"/>
            </a:endParaRPr>
          </a:p>
          <a:p>
            <a:pPr>
              <a:lnSpc>
                <a:spcPct val="110000"/>
              </a:lnSpc>
            </a:pPr>
            <a:r>
              <a:rPr lang="zh-CN" altLang="en-US" sz="4000" dirty="0">
                <a:latin typeface="SourceHanSansSC-Regular"/>
                <a:ea typeface="SourceHanSansSC-Regular"/>
              </a:rPr>
              <a:t>方法一：</a:t>
            </a:r>
            <a:endParaRPr lang="en-US" altLang="zh-CN" sz="4000" dirty="0">
              <a:latin typeface="SourceHanSansSC-Regular"/>
              <a:ea typeface="SourceHanSansSC-Regular"/>
            </a:endParaRPr>
          </a:p>
          <a:p>
            <a:pPr>
              <a:lnSpc>
                <a:spcPct val="110000"/>
              </a:lnSpc>
            </a:pPr>
            <a:r>
              <a:rPr lang="zh-CN" altLang="en-US" sz="4000" dirty="0">
                <a:latin typeface="SourceHanSansSC-Regular"/>
                <a:ea typeface="SourceHanSansSC-Regular"/>
              </a:rPr>
              <a:t>拨打思客客服电话</a:t>
            </a:r>
            <a:endParaRPr lang="en-US" altLang="zh-CN" sz="4000" dirty="0">
              <a:latin typeface="SourceHanSansSC-Regular"/>
              <a:ea typeface="SourceHanSansSC-Regular"/>
            </a:endParaRPr>
          </a:p>
          <a:p>
            <a:pPr>
              <a:lnSpc>
                <a:spcPct val="110000"/>
              </a:lnSpc>
            </a:pPr>
            <a:r>
              <a:rPr lang="zh-CN" altLang="en-US" sz="4000" dirty="0">
                <a:latin typeface="SourceHanSansSC-Regular"/>
                <a:ea typeface="SourceHanSansSC-Regular"/>
              </a:rPr>
              <a:t>方法二：</a:t>
            </a:r>
            <a:endParaRPr lang="en-US" altLang="zh-CN" sz="4000" dirty="0">
              <a:latin typeface="SourceHanSansSC-Regular"/>
              <a:ea typeface="SourceHanSansSC-Regular"/>
            </a:endParaRPr>
          </a:p>
          <a:p>
            <a:pPr>
              <a:lnSpc>
                <a:spcPct val="110000"/>
              </a:lnSpc>
            </a:pPr>
            <a:r>
              <a:rPr lang="zh-CN" altLang="en-US" sz="4000" dirty="0">
                <a:latin typeface="SourceHanSansSC-Regular"/>
                <a:ea typeface="SourceHanSansSC-Regular"/>
              </a:rPr>
              <a:t>审批单不控制或者弱控制的情况下可以直接在线下单延住，强控制需要新增填写申请单</a:t>
            </a:r>
          </a:p>
        </p:txBody>
      </p:sp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409" name="image 2409"/>
          <p:cNvPicPr>
            <a:picLocks noChangeAspect="1"/>
          </p:cNvPicPr>
          <p:nvPr/>
        </p:nvPicPr>
        <p:blipFill>
          <a:blip r:embed="rId3">
            <a:alphaModFix amt="19000"/>
          </a:blip>
          <a:srcRect/>
          <a:stretch>
            <a:fillRect/>
          </a:stretch>
        </p:blipFill>
        <p:spPr>
          <a:xfrm>
            <a:off x="-25400" y="7213626"/>
            <a:ext cx="24409400" cy="6530934"/>
          </a:xfrm>
          <a:prstGeom prst="rect">
            <a:avLst/>
          </a:prstGeom>
        </p:spPr>
      </p:pic>
      <p:pic>
        <p:nvPicPr>
          <p:cNvPr id="92401" name="image 240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343234" y="1700149"/>
            <a:ext cx="21211032" cy="84666"/>
          </a:xfrm>
          <a:prstGeom prst="rect">
            <a:avLst/>
          </a:prstGeom>
        </p:spPr>
      </p:pic>
      <p:pic>
        <p:nvPicPr>
          <p:cNvPr id="92402" name="image 240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670048" y="856646"/>
            <a:ext cx="3908552" cy="1056639"/>
          </a:xfrm>
          <a:prstGeom prst="rect">
            <a:avLst/>
          </a:prstGeom>
        </p:spPr>
      </p:pic>
      <p:sp>
        <p:nvSpPr>
          <p:cNvPr id="2403" name="Object 2403"/>
          <p:cNvSpPr txBox="1"/>
          <p:nvPr/>
        </p:nvSpPr>
        <p:spPr>
          <a:xfrm>
            <a:off x="2343234" y="701082"/>
            <a:ext cx="8521700" cy="10922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sz="7460" b="0" i="0" dirty="0">
                <a:solidFill>
                  <a:srgbClr val="2254F4"/>
                </a:solidFill>
                <a:latin typeface="YouSheBiaoTiHei" panose="00000500000000000000" charset="-122"/>
                <a:ea typeface="YouSheBiaoTiHei" panose="00000500000000000000" charset="-122"/>
              </a:rPr>
              <a:t>移动端流程</a:t>
            </a:r>
            <a:r>
              <a:rPr lang="en-US" altLang="zh-CN" sz="7460" b="0" i="0" dirty="0">
                <a:solidFill>
                  <a:srgbClr val="2254F4"/>
                </a:solidFill>
                <a:latin typeface="YouSheBiaoTiHei" panose="00000500000000000000" charset="-122"/>
                <a:ea typeface="YouSheBiaoTiHei" panose="00000500000000000000" charset="-122"/>
              </a:rPr>
              <a:t>-</a:t>
            </a:r>
            <a:r>
              <a:rPr lang="zh-CN" altLang="en-US" sz="7460" dirty="0">
                <a:solidFill>
                  <a:srgbClr val="2254F4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出行</a:t>
            </a:r>
            <a:endParaRPr lang="zh-CN" altLang="en-US" sz="7460" b="0" i="0" dirty="0">
              <a:solidFill>
                <a:srgbClr val="2254F4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2404" name="组合 2404"/>
          <p:cNvGrpSpPr/>
          <p:nvPr/>
        </p:nvGrpSpPr>
        <p:grpSpPr>
          <a:xfrm>
            <a:off x="876660" y="753364"/>
            <a:ext cx="1043178" cy="979169"/>
            <a:chOff x="876660" y="753364"/>
            <a:chExt cx="1043178" cy="979169"/>
          </a:xfrm>
        </p:grpSpPr>
        <p:sp>
          <p:nvSpPr>
            <p:cNvPr id="2405" name="Object 2405"/>
            <p:cNvSpPr txBox="1"/>
            <p:nvPr/>
          </p:nvSpPr>
          <p:spPr>
            <a:xfrm>
              <a:off x="857610" y="734314"/>
              <a:ext cx="846328" cy="846328"/>
            </a:xfrm>
            <a:prstGeom prst="rect">
              <a:avLst/>
            </a:prstGeom>
            <a:blipFill dpi="0" rotWithShape="1">
              <a:blip r:embed="rId6"/>
              <a:srcRect/>
              <a:stretch>
                <a:fillRect/>
              </a:stretch>
            </a:blipFill>
          </p:spPr>
          <p:txBody>
            <a:bodyPr wrap="square" lIns="0" tIns="0" rIns="0" bIns="0" rtlCol="0" anchorCtr="0">
              <a:noAutofit/>
            </a:bodyPr>
            <a:lstStyle/>
            <a:p>
              <a:endParaRPr/>
            </a:p>
          </p:txBody>
        </p:sp>
        <p:sp>
          <p:nvSpPr>
            <p:cNvPr id="2406" name="Object 2406"/>
            <p:cNvSpPr txBox="1"/>
            <p:nvPr/>
          </p:nvSpPr>
          <p:spPr>
            <a:xfrm>
              <a:off x="1271376" y="1084072"/>
              <a:ext cx="648208" cy="648208"/>
            </a:xfrm>
            <a:prstGeom prst="rect">
              <a:avLst/>
            </a:prstGeom>
            <a:blipFill dpi="0" rotWithShape="1">
              <a:blip r:embed="rId7"/>
              <a:srcRect/>
              <a:stretch>
                <a:fillRect/>
              </a:stretch>
            </a:blipFill>
          </p:spPr>
          <p:txBody>
            <a:bodyPr wrap="square" lIns="0" tIns="0" rIns="0" bIns="0" rtlCol="0" anchorCtr="0">
              <a:noAutofit/>
            </a:bodyPr>
            <a:lstStyle/>
            <a:p>
              <a:endParaRPr/>
            </a:p>
          </p:txBody>
        </p:sp>
      </p:grpSp>
      <p:pic>
        <p:nvPicPr>
          <p:cNvPr id="21" name="image 2001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107358" y="2488288"/>
            <a:ext cx="1193159" cy="1174746"/>
          </a:xfrm>
          <a:prstGeom prst="rect">
            <a:avLst/>
          </a:prstGeom>
        </p:spPr>
      </p:pic>
      <p:sp>
        <p:nvSpPr>
          <p:cNvPr id="18" name="Object 2508"/>
          <p:cNvSpPr txBox="1"/>
          <p:nvPr/>
        </p:nvSpPr>
        <p:spPr>
          <a:xfrm>
            <a:off x="2329693" y="2594861"/>
            <a:ext cx="15234560" cy="64036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4000" dirty="0">
                <a:latin typeface="SourceHanSansSC-Regular"/>
                <a:ea typeface="SourceHanSansSC-Regular"/>
              </a:rPr>
              <a:t>订票结束后，可以出行啦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4329555" y="2393791"/>
            <a:ext cx="6881349" cy="942059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85407" y="6407747"/>
            <a:ext cx="8923924" cy="5287795"/>
          </a:xfrm>
          <a:prstGeom prst="rect">
            <a:avLst/>
          </a:prstGeom>
        </p:spPr>
      </p:pic>
      <p:sp>
        <p:nvSpPr>
          <p:cNvPr id="29" name="Object 2508"/>
          <p:cNvSpPr txBox="1"/>
          <p:nvPr/>
        </p:nvSpPr>
        <p:spPr>
          <a:xfrm>
            <a:off x="15957932" y="2276824"/>
            <a:ext cx="7595960" cy="1015682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4000" b="1" dirty="0">
                <a:solidFill>
                  <a:srgbClr val="1367E3"/>
                </a:solidFill>
                <a:latin typeface="SourceHanSansSC-Regular"/>
                <a:ea typeface="SourceHanSansSC-Regular"/>
              </a:rPr>
              <a:t>差旅平台内订票：</a:t>
            </a:r>
            <a:endParaRPr lang="en-US" altLang="zh-CN" sz="4000" b="1" dirty="0">
              <a:solidFill>
                <a:srgbClr val="1367E3"/>
              </a:solidFill>
              <a:latin typeface="SourceHanSansSC-Regular"/>
              <a:ea typeface="SourceHanSansSC-Regular"/>
            </a:endParaRPr>
          </a:p>
          <a:p>
            <a:pPr>
              <a:lnSpc>
                <a:spcPct val="110000"/>
              </a:lnSpc>
            </a:pPr>
            <a:r>
              <a:rPr lang="zh-CN" altLang="en-US" sz="4000" dirty="0">
                <a:latin typeface="SourceHanSansSC-Regular"/>
                <a:ea typeface="SourceHanSansSC-Regular"/>
              </a:rPr>
              <a:t>出行中</a:t>
            </a:r>
            <a:r>
              <a:rPr lang="zh-CN" altLang="en-US" sz="4000" b="1" dirty="0">
                <a:latin typeface="SourceHanSansSC-Regular"/>
                <a:ea typeface="SourceHanSansSC-Regular"/>
              </a:rPr>
              <a:t>无须取票</a:t>
            </a:r>
            <a:r>
              <a:rPr lang="zh-CN" altLang="en-US" sz="4000" dirty="0">
                <a:latin typeface="SourceHanSansSC-Regular"/>
                <a:ea typeface="SourceHanSansSC-Regular"/>
              </a:rPr>
              <a:t>，避免发票丢失。行程结束后，填写报销单后，系统自动生成电子发票，火车票数电票预计11月中旬上线。</a:t>
            </a:r>
          </a:p>
          <a:p>
            <a:pPr>
              <a:lnSpc>
                <a:spcPct val="110000"/>
              </a:lnSpc>
            </a:pPr>
            <a:endParaRPr lang="en-US" altLang="zh-CN" sz="4000" dirty="0">
              <a:solidFill>
                <a:srgbClr val="3A3636"/>
              </a:solidFill>
              <a:latin typeface="SourceHanSansSC-Regular"/>
              <a:ea typeface="SourceHanSansSC-Regular"/>
            </a:endParaRPr>
          </a:p>
          <a:p>
            <a:pPr>
              <a:lnSpc>
                <a:spcPct val="110000"/>
              </a:lnSpc>
            </a:pPr>
            <a:r>
              <a:rPr lang="zh-CN" altLang="en-US" sz="4000" b="1" dirty="0">
                <a:solidFill>
                  <a:srgbClr val="1367E3"/>
                </a:solidFill>
                <a:latin typeface="SourceHanSansSC-Regular"/>
                <a:ea typeface="SourceHanSansSC-Regular"/>
              </a:rPr>
              <a:t>线下发票：</a:t>
            </a:r>
            <a:endParaRPr lang="en-US" altLang="zh-CN" sz="4000" b="1" dirty="0">
              <a:solidFill>
                <a:srgbClr val="1367E3"/>
              </a:solidFill>
              <a:latin typeface="SourceHanSansSC-Regular"/>
              <a:ea typeface="SourceHanSansSC-Regular"/>
            </a:endParaRPr>
          </a:p>
          <a:p>
            <a:pPr>
              <a:lnSpc>
                <a:spcPct val="110000"/>
              </a:lnSpc>
            </a:pPr>
            <a:r>
              <a:rPr lang="zh-CN" altLang="en-US" sz="4000" dirty="0">
                <a:latin typeface="SourceHanSansSC-Regular"/>
                <a:ea typeface="SourceHanSansSC-Regular"/>
              </a:rPr>
              <a:t>如会议主办方安排住宿、取得会务费等发票</a:t>
            </a:r>
            <a:endParaRPr lang="en-US" altLang="zh-CN" sz="4000" dirty="0">
              <a:latin typeface="SourceHanSansSC-Regular"/>
              <a:ea typeface="SourceHanSansSC-Regular"/>
            </a:endParaRPr>
          </a:p>
          <a:p>
            <a:pPr>
              <a:lnSpc>
                <a:spcPct val="110000"/>
              </a:lnSpc>
            </a:pPr>
            <a:r>
              <a:rPr lang="zh-CN" altLang="en-US" sz="4000" dirty="0">
                <a:latin typeface="SourceHanSansSC-Regular"/>
                <a:ea typeface="SourceHanSansSC-Regular"/>
              </a:rPr>
              <a:t>（</a:t>
            </a:r>
            <a:r>
              <a:rPr lang="en-US" altLang="zh-CN" sz="4000" dirty="0">
                <a:latin typeface="SourceHanSansSC-Regular"/>
                <a:ea typeface="SourceHanSansSC-Regular"/>
              </a:rPr>
              <a:t>1</a:t>
            </a:r>
            <a:r>
              <a:rPr lang="zh-CN" altLang="en-US" sz="4000" dirty="0">
                <a:latin typeface="SourceHanSansSC-Regular"/>
                <a:ea typeface="SourceHanSansSC-Regular"/>
              </a:rPr>
              <a:t>）</a:t>
            </a:r>
            <a:r>
              <a:rPr lang="zh-CN" altLang="en-US" sz="4000" b="1" dirty="0">
                <a:latin typeface="SourceHanSansSC-Regular"/>
                <a:ea typeface="SourceHanSansSC-Regular"/>
              </a:rPr>
              <a:t>纸质发票</a:t>
            </a:r>
            <a:r>
              <a:rPr lang="zh-CN" altLang="en-US" sz="4000" dirty="0">
                <a:latin typeface="SourceHanSansSC-Regular"/>
                <a:ea typeface="SourceHanSansSC-Regular"/>
              </a:rPr>
              <a:t>，请妥善保存，出行回来后，需要拍照上传，提交报销单并打印，附上发票原件投递至财务处</a:t>
            </a:r>
            <a:endParaRPr lang="en-US" altLang="zh-CN" sz="4000" dirty="0">
              <a:latin typeface="SourceHanSansSC-Regular"/>
              <a:ea typeface="SourceHanSansSC-Regular"/>
            </a:endParaRPr>
          </a:p>
          <a:p>
            <a:pPr>
              <a:lnSpc>
                <a:spcPct val="110000"/>
              </a:lnSpc>
            </a:pPr>
            <a:r>
              <a:rPr lang="zh-CN" altLang="en-US" sz="4000" dirty="0">
                <a:latin typeface="SourceHanSansSC-Regular"/>
                <a:ea typeface="SourceHanSansSC-Regular"/>
              </a:rPr>
              <a:t>（</a:t>
            </a:r>
            <a:r>
              <a:rPr lang="en-US" altLang="zh-CN" sz="4000" dirty="0">
                <a:latin typeface="SourceHanSansSC-Regular"/>
                <a:ea typeface="SourceHanSansSC-Regular"/>
              </a:rPr>
              <a:t>2</a:t>
            </a:r>
            <a:r>
              <a:rPr lang="zh-CN" altLang="en-US" sz="4000" dirty="0">
                <a:latin typeface="SourceHanSansSC-Regular"/>
                <a:ea typeface="SourceHanSansSC-Regular"/>
              </a:rPr>
              <a:t>）</a:t>
            </a:r>
            <a:r>
              <a:rPr lang="zh-CN" altLang="en-US" sz="4000" b="1" dirty="0">
                <a:latin typeface="SourceHanSansSC-Regular"/>
                <a:ea typeface="SourceHanSansSC-Regular"/>
              </a:rPr>
              <a:t>电子发票</a:t>
            </a:r>
            <a:r>
              <a:rPr lang="zh-CN" altLang="en-US" sz="4000" dirty="0">
                <a:latin typeface="SourceHanSansSC-Regular"/>
                <a:ea typeface="SourceHanSansSC-Regular"/>
              </a:rPr>
              <a:t>，出行回来后，需要上传发票，可授权财务处打印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4089995" y="3916929"/>
            <a:ext cx="7884974" cy="8956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57600" dirty="0">
                <a:solidFill>
                  <a:schemeClr val="accent6"/>
                </a:solidFill>
              </a:rPr>
              <a:t>X</a:t>
            </a:r>
            <a:endParaRPr lang="zh-CN" altLang="en-US" sz="57600" dirty="0">
              <a:solidFill>
                <a:schemeClr val="accent6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54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1" name="组合 1801"/>
          <p:cNvGrpSpPr/>
          <p:nvPr/>
        </p:nvGrpSpPr>
        <p:grpSpPr>
          <a:xfrm>
            <a:off x="11548592" y="5295281"/>
            <a:ext cx="11607800" cy="3655695"/>
            <a:chOff x="11527002" y="5295281"/>
            <a:chExt cx="11607800" cy="3655695"/>
          </a:xfrm>
        </p:grpSpPr>
        <p:pic>
          <p:nvPicPr>
            <p:cNvPr id="91802" name="image 1802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1527002" y="7418191"/>
              <a:ext cx="11137900" cy="139700"/>
            </a:xfrm>
            <a:prstGeom prst="rect">
              <a:avLst/>
            </a:prstGeom>
          </p:spPr>
        </p:pic>
        <p:sp>
          <p:nvSpPr>
            <p:cNvPr id="1803" name="Object 1803"/>
            <p:cNvSpPr txBox="1"/>
            <p:nvPr/>
          </p:nvSpPr>
          <p:spPr>
            <a:xfrm>
              <a:off x="11527002" y="5295281"/>
              <a:ext cx="11607800" cy="3655695"/>
            </a:xfrm>
            <a:prstGeom prst="rect">
              <a:avLst/>
            </a:prstGeom>
          </p:spPr>
          <p:txBody>
            <a:bodyPr vert="horz" wrap="square" lIns="0" tIns="0" rIns="0" bIns="0" rtlCol="0" anchor="t" anchorCtr="0">
              <a:spAutoFit/>
            </a:bodyPr>
            <a:lstStyle/>
            <a:p>
              <a:pPr algn="l">
                <a:lnSpc>
                  <a:spcPct val="110000"/>
                </a:lnSpc>
              </a:pPr>
              <a:r>
                <a:rPr lang="en-US" altLang="zh-CN" sz="10800" dirty="0">
                  <a:solidFill>
                    <a:schemeClr val="bg1"/>
                  </a:solidFill>
                  <a:latin typeface="OPPOSans-B"/>
                  <a:ea typeface="OPPOSans-B"/>
                  <a:sym typeface="+mn-ea"/>
                </a:rPr>
                <a:t>PC</a:t>
              </a:r>
              <a:r>
                <a:rPr lang="zh-CN" sz="10800" dirty="0">
                  <a:solidFill>
                    <a:schemeClr val="bg1"/>
                  </a:solidFill>
                  <a:latin typeface="OPPOSans-B"/>
                  <a:ea typeface="OPPOSans-B"/>
                  <a:sym typeface="+mn-ea"/>
                </a:rPr>
                <a:t>端流程介绍</a:t>
              </a:r>
              <a:endParaRPr lang="zh-CN" altLang="en-US" sz="10800" dirty="0">
                <a:solidFill>
                  <a:schemeClr val="bg1"/>
                </a:solidFill>
              </a:endParaRPr>
            </a:p>
            <a:p>
              <a:pPr algn="l">
                <a:lnSpc>
                  <a:spcPct val="110000"/>
                </a:lnSpc>
              </a:pPr>
              <a:endParaRPr lang="zh-CN" altLang="en-US" sz="10800" dirty="0">
                <a:solidFill>
                  <a:schemeClr val="bg1"/>
                </a:solidFill>
              </a:endParaRPr>
            </a:p>
          </p:txBody>
        </p:sp>
        <p:sp>
          <p:nvSpPr>
            <p:cNvPr id="1804" name="Object 1804"/>
            <p:cNvSpPr txBox="1"/>
            <p:nvPr/>
          </p:nvSpPr>
          <p:spPr>
            <a:xfrm>
              <a:off x="11527002" y="7785718"/>
              <a:ext cx="10909300" cy="676910"/>
            </a:xfrm>
            <a:prstGeom prst="rect">
              <a:avLst/>
            </a:prstGeom>
          </p:spPr>
          <p:txBody>
            <a:bodyPr vert="horz" wrap="square" lIns="0" tIns="0" rIns="0" bIns="0" rtlCol="0" anchor="t" anchorCtr="0">
              <a:spAutoFit/>
            </a:bodyPr>
            <a:lstStyle/>
            <a:p>
              <a:pPr algn="l">
                <a:lnSpc>
                  <a:spcPct val="110000"/>
                </a:lnSpc>
              </a:pPr>
              <a:r>
                <a:rPr lang="zh-CN" sz="4000" dirty="0">
                  <a:solidFill>
                    <a:schemeClr val="bg1"/>
                  </a:solidFill>
                  <a:latin typeface="OPPOSans-L"/>
                  <a:ea typeface="OPPOSans-L"/>
                  <a:sym typeface="+mn-ea"/>
                </a:rPr>
                <a:t>Introduction to PC terminal process</a:t>
              </a:r>
              <a:endParaRPr lang="zh-CN" altLang="zh-CN" sz="4000" dirty="0">
                <a:solidFill>
                  <a:schemeClr val="bg1"/>
                </a:solidFill>
                <a:latin typeface="OPPOSans-L"/>
                <a:ea typeface="OPPOSans-L"/>
                <a:sym typeface="+mn-ea"/>
              </a:endParaRPr>
            </a:p>
          </p:txBody>
        </p:sp>
      </p:grpSp>
      <p:grpSp>
        <p:nvGrpSpPr>
          <p:cNvPr id="1805" name="组合 1805"/>
          <p:cNvGrpSpPr/>
          <p:nvPr/>
        </p:nvGrpSpPr>
        <p:grpSpPr>
          <a:xfrm>
            <a:off x="449097" y="2947818"/>
            <a:ext cx="11099800" cy="8294370"/>
            <a:chOff x="449097" y="2947818"/>
            <a:chExt cx="11099800" cy="8294370"/>
          </a:xfrm>
        </p:grpSpPr>
        <p:sp>
          <p:nvSpPr>
            <p:cNvPr id="1806" name="Object 1806"/>
            <p:cNvSpPr txBox="1"/>
            <p:nvPr/>
          </p:nvSpPr>
          <p:spPr>
            <a:xfrm>
              <a:off x="449097" y="2947818"/>
              <a:ext cx="11099800" cy="8294370"/>
            </a:xfrm>
            <a:prstGeom prst="rect">
              <a:avLst/>
            </a:prstGeom>
          </p:spPr>
          <p:txBody>
            <a:bodyPr vert="horz" wrap="square" lIns="0" tIns="0" rIns="0" bIns="0" rtlCol="0" anchor="t" anchorCtr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zh-CN" sz="49000" b="1" i="0" dirty="0">
                  <a:solidFill>
                    <a:srgbClr val="FFFFFF"/>
                  </a:solidFill>
                  <a:latin typeface="OPPOSans-H"/>
                  <a:ea typeface="OPPOSans-H"/>
                </a:rPr>
                <a:t>0</a:t>
              </a:r>
              <a:r>
                <a:rPr lang="en-US" altLang="zh-CN" sz="49000" b="1" i="0" dirty="0">
                  <a:solidFill>
                    <a:srgbClr val="FFFFFF"/>
                  </a:solidFill>
                  <a:latin typeface="OPPOSans-H"/>
                  <a:ea typeface="OPPOSans-H"/>
                </a:rPr>
                <a:t>2</a:t>
              </a:r>
            </a:p>
          </p:txBody>
        </p:sp>
        <p:pic>
          <p:nvPicPr>
            <p:cNvPr id="91807" name="image 1807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590550" y="5873683"/>
              <a:ext cx="10795000" cy="1562100"/>
            </a:xfrm>
            <a:prstGeom prst="rect">
              <a:avLst/>
            </a:prstGeom>
          </p:spPr>
        </p:pic>
        <p:sp>
          <p:nvSpPr>
            <p:cNvPr id="1808" name="Object 1808"/>
            <p:cNvSpPr txBox="1"/>
            <p:nvPr/>
          </p:nvSpPr>
          <p:spPr>
            <a:xfrm>
              <a:off x="1994312" y="6045133"/>
              <a:ext cx="8001000" cy="1353820"/>
            </a:xfrm>
            <a:prstGeom prst="rect">
              <a:avLst/>
            </a:prstGeom>
          </p:spPr>
          <p:txBody>
            <a:bodyPr vert="horz" wrap="square" lIns="0" tIns="0" rIns="0" bIns="0" rtlCol="0" anchor="t" anchorCtr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zh-CN" sz="8000" b="1" i="0" dirty="0">
                  <a:solidFill>
                    <a:srgbClr val="FFFFFF"/>
                  </a:solidFill>
                  <a:latin typeface="OPPOSans-H"/>
                  <a:ea typeface="OPPOSans-H"/>
                </a:rPr>
                <a:t>PART T</a:t>
              </a:r>
              <a:r>
                <a:rPr lang="en-US" altLang="zh-CN" sz="8000" b="1" i="0" dirty="0">
                  <a:solidFill>
                    <a:srgbClr val="FFFFFF"/>
                  </a:solidFill>
                  <a:latin typeface="OPPOSans-H"/>
                  <a:ea typeface="OPPOSans-H"/>
                </a:rPr>
                <a:t>WO</a:t>
              </a: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01" name="image 60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343234" y="1700149"/>
            <a:ext cx="21211032" cy="84666"/>
          </a:xfrm>
          <a:prstGeom prst="rect">
            <a:avLst/>
          </a:prstGeom>
        </p:spPr>
      </p:pic>
      <p:pic>
        <p:nvPicPr>
          <p:cNvPr id="9602" name="image 60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670048" y="856646"/>
            <a:ext cx="3908552" cy="1056639"/>
          </a:xfrm>
          <a:prstGeom prst="rect">
            <a:avLst/>
          </a:prstGeom>
        </p:spPr>
      </p:pic>
      <p:sp>
        <p:nvSpPr>
          <p:cNvPr id="603" name="Object 603"/>
          <p:cNvSpPr txBox="1"/>
          <p:nvPr/>
        </p:nvSpPr>
        <p:spPr>
          <a:xfrm>
            <a:off x="2343234" y="701082"/>
            <a:ext cx="8521700" cy="10922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sz="7460" b="0" i="0" dirty="0">
                <a:solidFill>
                  <a:srgbClr val="2254F4"/>
                </a:solidFill>
                <a:latin typeface="YouSheBiaoTiHei" panose="00000500000000000000" charset="-122"/>
                <a:ea typeface="YouSheBiaoTiHei" panose="00000500000000000000" charset="-122"/>
              </a:rPr>
              <a:t>pc端流程</a:t>
            </a:r>
            <a:r>
              <a:rPr lang="en-US" altLang="zh-CN" sz="7460" b="0" i="0" dirty="0">
                <a:solidFill>
                  <a:srgbClr val="2254F4"/>
                </a:solidFill>
                <a:latin typeface="YouSheBiaoTiHei" panose="00000500000000000000" charset="-122"/>
                <a:ea typeface="YouSheBiaoTiHei" panose="00000500000000000000" charset="-122"/>
              </a:rPr>
              <a:t>-</a:t>
            </a:r>
            <a:r>
              <a:rPr lang="zh-CN" altLang="en-US" sz="7460" b="0" i="0" dirty="0">
                <a:solidFill>
                  <a:srgbClr val="2254F4"/>
                </a:solidFill>
                <a:latin typeface="YouSheBiaoTiHei" panose="00000500000000000000" charset="-122"/>
                <a:ea typeface="YouSheBiaoTiHei" panose="00000500000000000000" charset="-122"/>
              </a:rPr>
              <a:t>登录</a:t>
            </a:r>
          </a:p>
        </p:txBody>
      </p:sp>
      <p:grpSp>
        <p:nvGrpSpPr>
          <p:cNvPr id="604" name="组合 604"/>
          <p:cNvGrpSpPr/>
          <p:nvPr/>
        </p:nvGrpSpPr>
        <p:grpSpPr>
          <a:xfrm>
            <a:off x="876660" y="753364"/>
            <a:ext cx="1043178" cy="979169"/>
            <a:chOff x="876660" y="753364"/>
            <a:chExt cx="1043178" cy="979169"/>
          </a:xfrm>
        </p:grpSpPr>
        <p:sp>
          <p:nvSpPr>
            <p:cNvPr id="605" name="Object 605"/>
            <p:cNvSpPr txBox="1"/>
            <p:nvPr/>
          </p:nvSpPr>
          <p:spPr>
            <a:xfrm>
              <a:off x="857610" y="734314"/>
              <a:ext cx="846328" cy="846328"/>
            </a:xfrm>
            <a:prstGeom prst="rect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</p:spPr>
          <p:txBody>
            <a:bodyPr wrap="square" lIns="0" tIns="0" rIns="0" bIns="0" rtlCol="0" anchorCtr="0">
              <a:noAutofit/>
            </a:bodyPr>
            <a:lstStyle/>
            <a:p>
              <a:endParaRPr/>
            </a:p>
          </p:txBody>
        </p:sp>
        <p:sp>
          <p:nvSpPr>
            <p:cNvPr id="606" name="Object 606"/>
            <p:cNvSpPr txBox="1"/>
            <p:nvPr/>
          </p:nvSpPr>
          <p:spPr>
            <a:xfrm>
              <a:off x="1271376" y="1084072"/>
              <a:ext cx="648208" cy="648208"/>
            </a:xfrm>
            <a:prstGeom prst="rect">
              <a:avLst/>
            </a:prstGeom>
            <a:blipFill dpi="0" rotWithShape="1">
              <a:blip r:embed="rId5"/>
              <a:srcRect/>
              <a:stretch>
                <a:fillRect/>
              </a:stretch>
            </a:blipFill>
          </p:spPr>
          <p:txBody>
            <a:bodyPr wrap="square" lIns="0" tIns="0" rIns="0" bIns="0" rtlCol="0" anchorCtr="0">
              <a:noAutofit/>
            </a:bodyPr>
            <a:lstStyle/>
            <a:p>
              <a:endParaRPr/>
            </a:p>
          </p:txBody>
        </p:sp>
      </p:grpSp>
      <p:pic>
        <p:nvPicPr>
          <p:cNvPr id="9607" name="image 60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994706" y="814342"/>
            <a:ext cx="1559559" cy="789093"/>
          </a:xfrm>
          <a:prstGeom prst="rect">
            <a:avLst/>
          </a:prstGeom>
        </p:spPr>
      </p:pic>
      <p:pic>
        <p:nvPicPr>
          <p:cNvPr id="9608" name="image 60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0700026" y="817070"/>
            <a:ext cx="1321042" cy="877252"/>
          </a:xfrm>
          <a:prstGeom prst="rect">
            <a:avLst/>
          </a:prstGeom>
        </p:spPr>
      </p:pic>
      <p:sp>
        <p:nvSpPr>
          <p:cNvPr id="6010" name="Object 6010"/>
          <p:cNvSpPr txBox="1"/>
          <p:nvPr/>
        </p:nvSpPr>
        <p:spPr>
          <a:xfrm>
            <a:off x="1886585" y="2002790"/>
            <a:ext cx="9161145" cy="101473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26000"/>
              </a:lnSpc>
            </a:pPr>
            <a:r>
              <a:rPr lang="zh-CN" sz="4800" i="0" spc="0" dirty="0">
                <a:latin typeface="OPPOSans-R"/>
                <a:ea typeface="OPPOSans-R"/>
              </a:rPr>
              <a:t>学校信息门户可以进入差旅平台</a:t>
            </a:r>
          </a:p>
        </p:txBody>
      </p:sp>
      <p:pic>
        <p:nvPicPr>
          <p:cNvPr id="96012" name="image 60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10800000" flipV="1">
            <a:off x="0" y="10888133"/>
            <a:ext cx="24384000" cy="2827866"/>
          </a:xfrm>
          <a:prstGeom prst="rect">
            <a:avLst/>
          </a:prstGeom>
        </p:spPr>
      </p:pic>
      <p:pic>
        <p:nvPicPr>
          <p:cNvPr id="3" name="图片 2"/>
          <p:cNvPicPr/>
          <p:nvPr/>
        </p:nvPicPr>
        <p:blipFill>
          <a:blip r:embed="rId9"/>
          <a:stretch>
            <a:fillRect/>
          </a:stretch>
        </p:blipFill>
        <p:spPr>
          <a:xfrm>
            <a:off x="985520" y="3070225"/>
            <a:ext cx="22568535" cy="1016952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01" name="image 70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343234" y="1700149"/>
            <a:ext cx="21211032" cy="84666"/>
          </a:xfrm>
          <a:prstGeom prst="rect">
            <a:avLst/>
          </a:prstGeom>
        </p:spPr>
      </p:pic>
      <p:pic>
        <p:nvPicPr>
          <p:cNvPr id="9702" name="image 70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670048" y="856646"/>
            <a:ext cx="3908552" cy="1056639"/>
          </a:xfrm>
          <a:prstGeom prst="rect">
            <a:avLst/>
          </a:prstGeom>
        </p:spPr>
      </p:pic>
      <p:sp>
        <p:nvSpPr>
          <p:cNvPr id="703" name="Object 703"/>
          <p:cNvSpPr txBox="1"/>
          <p:nvPr/>
        </p:nvSpPr>
        <p:spPr>
          <a:xfrm>
            <a:off x="2343234" y="701082"/>
            <a:ext cx="8521700" cy="10922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sz="7460" b="0" i="0" dirty="0">
                <a:solidFill>
                  <a:srgbClr val="2254F4"/>
                </a:solidFill>
                <a:latin typeface="YouSheBiaoTiHei" panose="00000500000000000000" charset="-122"/>
                <a:ea typeface="YouSheBiaoTiHei" panose="00000500000000000000" charset="-122"/>
              </a:rPr>
              <a:t>pc端流程</a:t>
            </a:r>
            <a:r>
              <a:rPr lang="en-US" altLang="zh-CN" sz="7460" b="0" i="0" dirty="0">
                <a:solidFill>
                  <a:srgbClr val="2254F4"/>
                </a:solidFill>
                <a:latin typeface="YouSheBiaoTiHei" panose="00000500000000000000" charset="-122"/>
                <a:ea typeface="YouSheBiaoTiHei" panose="00000500000000000000" charset="-122"/>
              </a:rPr>
              <a:t>-</a:t>
            </a:r>
            <a:r>
              <a:rPr lang="zh-CN" altLang="en-US" sz="7460" b="0" i="0" dirty="0">
                <a:solidFill>
                  <a:srgbClr val="2254F4"/>
                </a:solidFill>
                <a:latin typeface="YouSheBiaoTiHei" panose="00000500000000000000" charset="-122"/>
                <a:ea typeface="YouSheBiaoTiHei" panose="00000500000000000000" charset="-122"/>
              </a:rPr>
              <a:t>建行程</a:t>
            </a:r>
          </a:p>
        </p:txBody>
      </p:sp>
      <p:grpSp>
        <p:nvGrpSpPr>
          <p:cNvPr id="704" name="组合 704"/>
          <p:cNvGrpSpPr/>
          <p:nvPr/>
        </p:nvGrpSpPr>
        <p:grpSpPr>
          <a:xfrm>
            <a:off x="876660" y="753364"/>
            <a:ext cx="1043178" cy="979169"/>
            <a:chOff x="876660" y="753364"/>
            <a:chExt cx="1043178" cy="979169"/>
          </a:xfrm>
        </p:grpSpPr>
        <p:sp>
          <p:nvSpPr>
            <p:cNvPr id="705" name="Object 705"/>
            <p:cNvSpPr txBox="1"/>
            <p:nvPr/>
          </p:nvSpPr>
          <p:spPr>
            <a:xfrm>
              <a:off x="857610" y="734314"/>
              <a:ext cx="846328" cy="846328"/>
            </a:xfrm>
            <a:prstGeom prst="rect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</p:spPr>
          <p:txBody>
            <a:bodyPr wrap="square" lIns="0" tIns="0" rIns="0" bIns="0" rtlCol="0" anchorCtr="0">
              <a:noAutofit/>
            </a:bodyPr>
            <a:lstStyle/>
            <a:p>
              <a:endParaRPr/>
            </a:p>
          </p:txBody>
        </p:sp>
        <p:sp>
          <p:nvSpPr>
            <p:cNvPr id="706" name="Object 706"/>
            <p:cNvSpPr txBox="1"/>
            <p:nvPr/>
          </p:nvSpPr>
          <p:spPr>
            <a:xfrm>
              <a:off x="1271376" y="1084072"/>
              <a:ext cx="648208" cy="648208"/>
            </a:xfrm>
            <a:prstGeom prst="rect">
              <a:avLst/>
            </a:prstGeom>
            <a:blipFill dpi="0" rotWithShape="1">
              <a:blip r:embed="rId5"/>
              <a:srcRect/>
              <a:stretch>
                <a:fillRect/>
              </a:stretch>
            </a:blipFill>
          </p:spPr>
          <p:txBody>
            <a:bodyPr wrap="square" lIns="0" tIns="0" rIns="0" bIns="0" rtlCol="0" anchorCtr="0">
              <a:noAutofit/>
            </a:bodyPr>
            <a:lstStyle/>
            <a:p>
              <a:endParaRPr/>
            </a:p>
          </p:txBody>
        </p:sp>
      </p:grpSp>
      <p:pic>
        <p:nvPicPr>
          <p:cNvPr id="9707" name="image 70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994706" y="814342"/>
            <a:ext cx="1559559" cy="789093"/>
          </a:xfrm>
          <a:prstGeom prst="rect">
            <a:avLst/>
          </a:prstGeom>
        </p:spPr>
      </p:pic>
      <p:pic>
        <p:nvPicPr>
          <p:cNvPr id="9708" name="image 70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0700026" y="817070"/>
            <a:ext cx="1321042" cy="877252"/>
          </a:xfrm>
          <a:prstGeom prst="rect">
            <a:avLst/>
          </a:prstGeom>
        </p:spPr>
      </p:pic>
      <p:sp>
        <p:nvSpPr>
          <p:cNvPr id="7010" name="Object 7010"/>
          <p:cNvSpPr txBox="1"/>
          <p:nvPr/>
        </p:nvSpPr>
        <p:spPr>
          <a:xfrm>
            <a:off x="1814830" y="2077720"/>
            <a:ext cx="25452070" cy="83502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126000"/>
              </a:lnSpc>
            </a:pPr>
            <a:r>
              <a:rPr lang="zh-CN" sz="4310" b="0" i="0" spc="0" dirty="0">
                <a:latin typeface="OPPOSans-R"/>
                <a:ea typeface="OPPOSans-R"/>
              </a:rPr>
              <a:t>点击出差申请</a:t>
            </a:r>
          </a:p>
        </p:txBody>
      </p:sp>
      <p:pic>
        <p:nvPicPr>
          <p:cNvPr id="97014" name="image 701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0" y="11243230"/>
            <a:ext cx="24345575" cy="247276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70175" y="2912745"/>
            <a:ext cx="18339435" cy="1038796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01" name="image 70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343234" y="1700149"/>
            <a:ext cx="21211032" cy="84666"/>
          </a:xfrm>
          <a:prstGeom prst="rect">
            <a:avLst/>
          </a:prstGeom>
        </p:spPr>
      </p:pic>
      <p:pic>
        <p:nvPicPr>
          <p:cNvPr id="9702" name="image 70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670048" y="856646"/>
            <a:ext cx="3908552" cy="1056639"/>
          </a:xfrm>
          <a:prstGeom prst="rect">
            <a:avLst/>
          </a:prstGeom>
        </p:spPr>
      </p:pic>
      <p:sp>
        <p:nvSpPr>
          <p:cNvPr id="703" name="Object 703"/>
          <p:cNvSpPr txBox="1"/>
          <p:nvPr/>
        </p:nvSpPr>
        <p:spPr>
          <a:xfrm>
            <a:off x="2343234" y="701082"/>
            <a:ext cx="8521700" cy="10922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sz="7460" b="0" i="0" dirty="0">
                <a:solidFill>
                  <a:srgbClr val="2254F4"/>
                </a:solidFill>
                <a:latin typeface="YouSheBiaoTiHei" panose="00000500000000000000" charset="-122"/>
                <a:ea typeface="YouSheBiaoTiHei" panose="00000500000000000000" charset="-122"/>
              </a:rPr>
              <a:t>pc端流程</a:t>
            </a:r>
            <a:r>
              <a:rPr lang="en-US" altLang="zh-CN" sz="7460" b="0" i="0" dirty="0">
                <a:solidFill>
                  <a:srgbClr val="2254F4"/>
                </a:solidFill>
                <a:latin typeface="YouSheBiaoTiHei" panose="00000500000000000000" charset="-122"/>
                <a:ea typeface="YouSheBiaoTiHei" panose="00000500000000000000" charset="-122"/>
              </a:rPr>
              <a:t>-</a:t>
            </a:r>
            <a:r>
              <a:rPr lang="zh-CN" altLang="en-US" sz="7460" b="0" i="0" dirty="0">
                <a:solidFill>
                  <a:srgbClr val="2254F4"/>
                </a:solidFill>
                <a:latin typeface="YouSheBiaoTiHei" panose="00000500000000000000" charset="-122"/>
                <a:ea typeface="YouSheBiaoTiHei" panose="00000500000000000000" charset="-122"/>
              </a:rPr>
              <a:t>建行程</a:t>
            </a:r>
          </a:p>
        </p:txBody>
      </p:sp>
      <p:grpSp>
        <p:nvGrpSpPr>
          <p:cNvPr id="704" name="组合 704"/>
          <p:cNvGrpSpPr/>
          <p:nvPr/>
        </p:nvGrpSpPr>
        <p:grpSpPr>
          <a:xfrm>
            <a:off x="876660" y="753364"/>
            <a:ext cx="1043178" cy="979169"/>
            <a:chOff x="876660" y="753364"/>
            <a:chExt cx="1043178" cy="979169"/>
          </a:xfrm>
        </p:grpSpPr>
        <p:sp>
          <p:nvSpPr>
            <p:cNvPr id="705" name="Object 705"/>
            <p:cNvSpPr txBox="1"/>
            <p:nvPr/>
          </p:nvSpPr>
          <p:spPr>
            <a:xfrm>
              <a:off x="857610" y="734314"/>
              <a:ext cx="846328" cy="846328"/>
            </a:xfrm>
            <a:prstGeom prst="rect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</p:spPr>
          <p:txBody>
            <a:bodyPr wrap="square" lIns="0" tIns="0" rIns="0" bIns="0" rtlCol="0" anchorCtr="0">
              <a:noAutofit/>
            </a:bodyPr>
            <a:lstStyle/>
            <a:p>
              <a:endParaRPr/>
            </a:p>
          </p:txBody>
        </p:sp>
        <p:sp>
          <p:nvSpPr>
            <p:cNvPr id="706" name="Object 706"/>
            <p:cNvSpPr txBox="1"/>
            <p:nvPr/>
          </p:nvSpPr>
          <p:spPr>
            <a:xfrm>
              <a:off x="1271376" y="1084072"/>
              <a:ext cx="648208" cy="648208"/>
            </a:xfrm>
            <a:prstGeom prst="rect">
              <a:avLst/>
            </a:prstGeom>
            <a:blipFill dpi="0" rotWithShape="1">
              <a:blip r:embed="rId5"/>
              <a:srcRect/>
              <a:stretch>
                <a:fillRect/>
              </a:stretch>
            </a:blipFill>
          </p:spPr>
          <p:txBody>
            <a:bodyPr wrap="square" lIns="0" tIns="0" rIns="0" bIns="0" rtlCol="0" anchorCtr="0">
              <a:noAutofit/>
            </a:bodyPr>
            <a:lstStyle/>
            <a:p>
              <a:endParaRPr/>
            </a:p>
          </p:txBody>
        </p:sp>
      </p:grpSp>
      <p:pic>
        <p:nvPicPr>
          <p:cNvPr id="9707" name="image 70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994706" y="814342"/>
            <a:ext cx="1559559" cy="789093"/>
          </a:xfrm>
          <a:prstGeom prst="rect">
            <a:avLst/>
          </a:prstGeom>
        </p:spPr>
      </p:pic>
      <p:pic>
        <p:nvPicPr>
          <p:cNvPr id="9708" name="image 70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0700026" y="817070"/>
            <a:ext cx="1321042" cy="877252"/>
          </a:xfrm>
          <a:prstGeom prst="rect">
            <a:avLst/>
          </a:prstGeom>
        </p:spPr>
      </p:pic>
      <p:sp>
        <p:nvSpPr>
          <p:cNvPr id="7010" name="Object 7010"/>
          <p:cNvSpPr txBox="1"/>
          <p:nvPr/>
        </p:nvSpPr>
        <p:spPr>
          <a:xfrm>
            <a:off x="1814830" y="1790700"/>
            <a:ext cx="25452070" cy="76841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126000"/>
              </a:lnSpc>
            </a:pPr>
            <a:r>
              <a:rPr lang="zh-CN" sz="4310" b="0" i="0" spc="0" dirty="0">
                <a:latin typeface="OPPOSans-R"/>
                <a:ea typeface="OPPOSans-R"/>
              </a:rPr>
              <a:t>出差申请，点击新增</a:t>
            </a:r>
            <a:endParaRPr lang="zh-CN" altLang="en-US" dirty="0"/>
          </a:p>
        </p:txBody>
      </p:sp>
      <p:pic>
        <p:nvPicPr>
          <p:cNvPr id="97014" name="image 701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0" y="11243230"/>
            <a:ext cx="24345575" cy="247276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0450" y="2655570"/>
            <a:ext cx="23174325" cy="1034923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01" name="image 80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343234" y="1700149"/>
            <a:ext cx="21211032" cy="84666"/>
          </a:xfrm>
          <a:prstGeom prst="rect">
            <a:avLst/>
          </a:prstGeom>
        </p:spPr>
      </p:pic>
      <p:pic>
        <p:nvPicPr>
          <p:cNvPr id="9802" name="image 80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670048" y="856646"/>
            <a:ext cx="3908552" cy="1056639"/>
          </a:xfrm>
          <a:prstGeom prst="rect">
            <a:avLst/>
          </a:prstGeom>
        </p:spPr>
      </p:pic>
      <p:sp>
        <p:nvSpPr>
          <p:cNvPr id="803" name="Object 803"/>
          <p:cNvSpPr txBox="1"/>
          <p:nvPr/>
        </p:nvSpPr>
        <p:spPr>
          <a:xfrm>
            <a:off x="2343234" y="701082"/>
            <a:ext cx="8521700" cy="10922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sz="7460" b="0" i="0" dirty="0">
                <a:solidFill>
                  <a:srgbClr val="2254F4"/>
                </a:solidFill>
                <a:latin typeface="YouSheBiaoTiHei" panose="00000500000000000000" charset="-122"/>
                <a:ea typeface="YouSheBiaoTiHei" panose="00000500000000000000" charset="-122"/>
              </a:rPr>
              <a:t>pc端流程</a:t>
            </a:r>
            <a:r>
              <a:rPr lang="en-US" altLang="zh-CN" sz="7460" b="0" i="0" dirty="0">
                <a:solidFill>
                  <a:srgbClr val="2254F4"/>
                </a:solidFill>
                <a:latin typeface="YouSheBiaoTiHei" panose="00000500000000000000" charset="-122"/>
                <a:ea typeface="YouSheBiaoTiHei" panose="00000500000000000000" charset="-122"/>
              </a:rPr>
              <a:t>-</a:t>
            </a:r>
            <a:r>
              <a:rPr lang="zh-CN" altLang="en-US" sz="7460" b="0" i="0" dirty="0">
                <a:solidFill>
                  <a:srgbClr val="2254F4"/>
                </a:solidFill>
                <a:latin typeface="YouSheBiaoTiHei" panose="00000500000000000000" charset="-122"/>
                <a:ea typeface="YouSheBiaoTiHei" panose="00000500000000000000" charset="-122"/>
              </a:rPr>
              <a:t>建行程</a:t>
            </a:r>
          </a:p>
        </p:txBody>
      </p:sp>
      <p:grpSp>
        <p:nvGrpSpPr>
          <p:cNvPr id="804" name="组合 804"/>
          <p:cNvGrpSpPr/>
          <p:nvPr/>
        </p:nvGrpSpPr>
        <p:grpSpPr>
          <a:xfrm>
            <a:off x="876660" y="753364"/>
            <a:ext cx="1043178" cy="979169"/>
            <a:chOff x="876660" y="753364"/>
            <a:chExt cx="1043178" cy="979169"/>
          </a:xfrm>
        </p:grpSpPr>
        <p:sp>
          <p:nvSpPr>
            <p:cNvPr id="805" name="Object 805"/>
            <p:cNvSpPr txBox="1"/>
            <p:nvPr/>
          </p:nvSpPr>
          <p:spPr>
            <a:xfrm>
              <a:off x="857610" y="734314"/>
              <a:ext cx="846328" cy="846328"/>
            </a:xfrm>
            <a:prstGeom prst="rect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</p:spPr>
          <p:txBody>
            <a:bodyPr wrap="square" lIns="0" tIns="0" rIns="0" bIns="0" rtlCol="0" anchorCtr="0">
              <a:noAutofit/>
            </a:bodyPr>
            <a:lstStyle/>
            <a:p>
              <a:endParaRPr/>
            </a:p>
          </p:txBody>
        </p:sp>
        <p:sp>
          <p:nvSpPr>
            <p:cNvPr id="806" name="Object 806"/>
            <p:cNvSpPr txBox="1"/>
            <p:nvPr/>
          </p:nvSpPr>
          <p:spPr>
            <a:xfrm>
              <a:off x="1271376" y="1084072"/>
              <a:ext cx="648208" cy="648208"/>
            </a:xfrm>
            <a:prstGeom prst="rect">
              <a:avLst/>
            </a:prstGeom>
            <a:blipFill dpi="0" rotWithShape="1">
              <a:blip r:embed="rId5"/>
              <a:srcRect/>
              <a:stretch>
                <a:fillRect/>
              </a:stretch>
            </a:blipFill>
          </p:spPr>
          <p:txBody>
            <a:bodyPr wrap="square" lIns="0" tIns="0" rIns="0" bIns="0" rtlCol="0" anchorCtr="0">
              <a:noAutofit/>
            </a:bodyPr>
            <a:lstStyle/>
            <a:p>
              <a:endParaRPr/>
            </a:p>
          </p:txBody>
        </p:sp>
      </p:grpSp>
      <p:pic>
        <p:nvPicPr>
          <p:cNvPr id="9807" name="image 80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994706" y="814342"/>
            <a:ext cx="1559559" cy="789093"/>
          </a:xfrm>
          <a:prstGeom prst="rect">
            <a:avLst/>
          </a:prstGeom>
        </p:spPr>
      </p:pic>
      <p:pic>
        <p:nvPicPr>
          <p:cNvPr id="9808" name="image 80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0700026" y="817070"/>
            <a:ext cx="1321042" cy="877252"/>
          </a:xfrm>
          <a:prstGeom prst="rect">
            <a:avLst/>
          </a:prstGeom>
        </p:spPr>
      </p:pic>
      <p:sp>
        <p:nvSpPr>
          <p:cNvPr id="8010" name="Object 8010"/>
          <p:cNvSpPr txBox="1"/>
          <p:nvPr/>
        </p:nvSpPr>
        <p:spPr>
          <a:xfrm>
            <a:off x="1290320" y="2115820"/>
            <a:ext cx="19484975" cy="63825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>
              <a:lnSpc>
                <a:spcPct val="126000"/>
              </a:lnSpc>
            </a:pPr>
            <a:r>
              <a:rPr lang="zh-CN" sz="3610" b="0" i="0" spc="0" dirty="0">
                <a:latin typeface="OPPOSans-R"/>
                <a:ea typeface="OPPOSans-R"/>
              </a:rPr>
              <a:t>点击右侧</a:t>
            </a:r>
            <a:r>
              <a:rPr lang="en-US" altLang="zh-CN" sz="3610" b="0" i="0" spc="0" dirty="0">
                <a:latin typeface="OPPOSans-R"/>
                <a:ea typeface="OPPOSans-R"/>
              </a:rPr>
              <a:t>‘&gt;’</a:t>
            </a:r>
            <a:r>
              <a:rPr lang="zh-CN" sz="3610" b="0" i="0" spc="0" dirty="0">
                <a:latin typeface="OPPOSans-R"/>
                <a:ea typeface="OPPOSans-R"/>
              </a:rPr>
              <a:t>选项目</a:t>
            </a:r>
            <a:r>
              <a:rPr lang="zh-CN" altLang="en-US" sz="3610" b="0" i="0" spc="0" dirty="0">
                <a:latin typeface="OPPOSans-R"/>
                <a:ea typeface="OPPOSans-R"/>
              </a:rPr>
              <a:t>，</a:t>
            </a:r>
            <a:r>
              <a:rPr lang="zh-CN" altLang="en-US" sz="3610" dirty="0">
                <a:latin typeface="OPPOSans-R"/>
                <a:ea typeface="OPPOSans-R"/>
              </a:rPr>
              <a:t>选预算项</a:t>
            </a:r>
            <a:r>
              <a:rPr lang="zh-CN" sz="3610" b="0" i="0" spc="0" dirty="0">
                <a:latin typeface="OPPOSans-R"/>
                <a:ea typeface="宋体" panose="02010600030101010101" pitchFamily="2" charset="-122"/>
              </a:rPr>
              <a:t>，</a:t>
            </a:r>
            <a:r>
              <a:rPr lang="zh-CN" sz="3610" b="0" i="0" spc="0" dirty="0">
                <a:latin typeface="OPPOSans-R"/>
                <a:ea typeface="OPPOSans-R"/>
              </a:rPr>
              <a:t>选人员，</a:t>
            </a:r>
            <a:r>
              <a:rPr lang="zh-CN" sz="3610" dirty="0">
                <a:latin typeface="OPPOSans-R"/>
                <a:ea typeface="OPPOSans-R"/>
                <a:sym typeface="+mn-ea"/>
              </a:rPr>
              <a:t>填事由，</a:t>
            </a:r>
            <a:r>
              <a:rPr lang="zh-CN" sz="3610" b="0" i="0" spc="0" dirty="0">
                <a:latin typeface="OPPOSans-R"/>
                <a:ea typeface="OPPOSans-R"/>
              </a:rPr>
              <a:t>录行程，点击提交</a:t>
            </a:r>
            <a:endParaRPr lang="zh-CN" altLang="en-US" dirty="0"/>
          </a:p>
        </p:txBody>
      </p:sp>
      <p:sp>
        <p:nvSpPr>
          <p:cNvPr id="8012" name="Object 8012"/>
          <p:cNvSpPr txBox="1"/>
          <p:nvPr/>
        </p:nvSpPr>
        <p:spPr>
          <a:xfrm flipH="1">
            <a:off x="1271270" y="2287905"/>
            <a:ext cx="127000" cy="2921000"/>
          </a:xfrm>
          <a:prstGeom prst="rect">
            <a:avLst/>
          </a:prstGeom>
        </p:spPr>
        <p:txBody>
          <a:bodyPr vert="eaVert" wrap="square" lIns="0" tIns="0" rIns="0" bIns="0" rtlCol="0" anchor="t" anchorCtr="0">
            <a:noAutofit/>
          </a:bodyPr>
          <a:lstStyle/>
          <a:p>
            <a:pPr algn="l">
              <a:lnSpc>
                <a:spcPct val="110000"/>
              </a:lnSpc>
            </a:pPr>
            <a:endParaRPr lang="zh-CN" altLang="en-US"/>
          </a:p>
        </p:txBody>
      </p:sp>
      <p:pic>
        <p:nvPicPr>
          <p:cNvPr id="98013" name="image 8013"/>
          <p:cNvPicPr>
            <a:picLocks noChangeAspect="1"/>
          </p:cNvPicPr>
          <p:nvPr/>
        </p:nvPicPr>
        <p:blipFill>
          <a:blip r:embed="rId8">
            <a:alphaModFix amt="50196"/>
          </a:blip>
          <a:srcRect/>
          <a:stretch>
            <a:fillRect/>
          </a:stretch>
        </p:blipFill>
        <p:spPr>
          <a:xfrm rot="-5400000">
            <a:off x="22957346" y="12130879"/>
            <a:ext cx="1332804" cy="133280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03705" y="2811145"/>
            <a:ext cx="20908645" cy="1079246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01" name="image 80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343234" y="1700149"/>
            <a:ext cx="21211032" cy="84666"/>
          </a:xfrm>
          <a:prstGeom prst="rect">
            <a:avLst/>
          </a:prstGeom>
        </p:spPr>
      </p:pic>
      <p:pic>
        <p:nvPicPr>
          <p:cNvPr id="9802" name="image 80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670048" y="856646"/>
            <a:ext cx="3908552" cy="1056639"/>
          </a:xfrm>
          <a:prstGeom prst="rect">
            <a:avLst/>
          </a:prstGeom>
        </p:spPr>
      </p:pic>
      <p:sp>
        <p:nvSpPr>
          <p:cNvPr id="803" name="Object 803"/>
          <p:cNvSpPr txBox="1"/>
          <p:nvPr/>
        </p:nvSpPr>
        <p:spPr>
          <a:xfrm>
            <a:off x="2343234" y="701082"/>
            <a:ext cx="8521700" cy="10922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sz="7460" b="0" i="0" dirty="0">
                <a:solidFill>
                  <a:srgbClr val="2254F4"/>
                </a:solidFill>
                <a:latin typeface="YouSheBiaoTiHei" panose="00000500000000000000" charset="-122"/>
                <a:ea typeface="YouSheBiaoTiHei" panose="00000500000000000000" charset="-122"/>
              </a:rPr>
              <a:t>pc端流程</a:t>
            </a:r>
            <a:r>
              <a:rPr lang="en-US" altLang="zh-CN" sz="7460" b="0" i="0" dirty="0">
                <a:solidFill>
                  <a:srgbClr val="2254F4"/>
                </a:solidFill>
                <a:latin typeface="YouSheBiaoTiHei" panose="00000500000000000000" charset="-122"/>
                <a:ea typeface="YouSheBiaoTiHei" panose="00000500000000000000" charset="-122"/>
              </a:rPr>
              <a:t>-</a:t>
            </a:r>
            <a:r>
              <a:rPr lang="zh-CN" altLang="en-US" sz="7460" b="0" i="0" dirty="0">
                <a:solidFill>
                  <a:srgbClr val="2254F4"/>
                </a:solidFill>
                <a:latin typeface="YouSheBiaoTiHei" panose="00000500000000000000" charset="-122"/>
                <a:ea typeface="YouSheBiaoTiHei" panose="00000500000000000000" charset="-122"/>
              </a:rPr>
              <a:t>订票</a:t>
            </a:r>
          </a:p>
        </p:txBody>
      </p:sp>
      <p:grpSp>
        <p:nvGrpSpPr>
          <p:cNvPr id="804" name="组合 804"/>
          <p:cNvGrpSpPr/>
          <p:nvPr/>
        </p:nvGrpSpPr>
        <p:grpSpPr>
          <a:xfrm>
            <a:off x="876660" y="753364"/>
            <a:ext cx="1043178" cy="979169"/>
            <a:chOff x="876660" y="753364"/>
            <a:chExt cx="1043178" cy="979169"/>
          </a:xfrm>
        </p:grpSpPr>
        <p:sp>
          <p:nvSpPr>
            <p:cNvPr id="805" name="Object 805"/>
            <p:cNvSpPr txBox="1"/>
            <p:nvPr/>
          </p:nvSpPr>
          <p:spPr>
            <a:xfrm>
              <a:off x="857610" y="734314"/>
              <a:ext cx="846328" cy="846328"/>
            </a:xfrm>
            <a:prstGeom prst="rect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</p:spPr>
          <p:txBody>
            <a:bodyPr wrap="square" lIns="0" tIns="0" rIns="0" bIns="0" rtlCol="0" anchorCtr="0">
              <a:noAutofit/>
            </a:bodyPr>
            <a:lstStyle/>
            <a:p>
              <a:endParaRPr/>
            </a:p>
          </p:txBody>
        </p:sp>
        <p:sp>
          <p:nvSpPr>
            <p:cNvPr id="806" name="Object 806"/>
            <p:cNvSpPr txBox="1"/>
            <p:nvPr/>
          </p:nvSpPr>
          <p:spPr>
            <a:xfrm>
              <a:off x="1271376" y="1084072"/>
              <a:ext cx="648208" cy="648208"/>
            </a:xfrm>
            <a:prstGeom prst="rect">
              <a:avLst/>
            </a:prstGeom>
            <a:blipFill dpi="0" rotWithShape="1">
              <a:blip r:embed="rId5"/>
              <a:srcRect/>
              <a:stretch>
                <a:fillRect/>
              </a:stretch>
            </a:blipFill>
          </p:spPr>
          <p:txBody>
            <a:bodyPr wrap="square" lIns="0" tIns="0" rIns="0" bIns="0" rtlCol="0" anchorCtr="0">
              <a:noAutofit/>
            </a:bodyPr>
            <a:lstStyle/>
            <a:p>
              <a:endParaRPr/>
            </a:p>
          </p:txBody>
        </p:sp>
      </p:grpSp>
      <p:pic>
        <p:nvPicPr>
          <p:cNvPr id="9807" name="image 80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994706" y="814342"/>
            <a:ext cx="1559559" cy="789093"/>
          </a:xfrm>
          <a:prstGeom prst="rect">
            <a:avLst/>
          </a:prstGeom>
        </p:spPr>
      </p:pic>
      <p:pic>
        <p:nvPicPr>
          <p:cNvPr id="9808" name="image 80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0700026" y="817070"/>
            <a:ext cx="1321042" cy="877252"/>
          </a:xfrm>
          <a:prstGeom prst="rect">
            <a:avLst/>
          </a:prstGeom>
        </p:spPr>
      </p:pic>
      <p:sp>
        <p:nvSpPr>
          <p:cNvPr id="8010" name="Object 8010"/>
          <p:cNvSpPr txBox="1"/>
          <p:nvPr/>
        </p:nvSpPr>
        <p:spPr>
          <a:xfrm>
            <a:off x="1290320" y="2115820"/>
            <a:ext cx="19484975" cy="69913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>
              <a:lnSpc>
                <a:spcPct val="126000"/>
              </a:lnSpc>
            </a:pPr>
            <a:r>
              <a:rPr lang="zh-CN" sz="3610" b="0" i="0" spc="0" dirty="0">
                <a:latin typeface="OPPOSans-R"/>
                <a:ea typeface="OPPOSans-R"/>
              </a:rPr>
              <a:t>点击我要订票</a:t>
            </a:r>
          </a:p>
        </p:txBody>
      </p:sp>
      <p:sp>
        <p:nvSpPr>
          <p:cNvPr id="8012" name="Object 8012"/>
          <p:cNvSpPr txBox="1"/>
          <p:nvPr/>
        </p:nvSpPr>
        <p:spPr>
          <a:xfrm flipH="1">
            <a:off x="1271270" y="2287905"/>
            <a:ext cx="127000" cy="2921000"/>
          </a:xfrm>
          <a:prstGeom prst="rect">
            <a:avLst/>
          </a:prstGeom>
        </p:spPr>
        <p:txBody>
          <a:bodyPr vert="eaVert" wrap="square" lIns="0" tIns="0" rIns="0" bIns="0" rtlCol="0" anchor="t" anchorCtr="0">
            <a:noAutofit/>
          </a:bodyPr>
          <a:lstStyle/>
          <a:p>
            <a:pPr algn="l">
              <a:lnSpc>
                <a:spcPct val="110000"/>
              </a:lnSpc>
            </a:pPr>
            <a:endParaRPr lang="zh-CN" altLang="en-US"/>
          </a:p>
        </p:txBody>
      </p:sp>
      <p:pic>
        <p:nvPicPr>
          <p:cNvPr id="98013" name="image 8013"/>
          <p:cNvPicPr>
            <a:picLocks noChangeAspect="1"/>
          </p:cNvPicPr>
          <p:nvPr/>
        </p:nvPicPr>
        <p:blipFill>
          <a:blip r:embed="rId8">
            <a:alphaModFix amt="50196"/>
          </a:blip>
          <a:srcRect/>
          <a:stretch>
            <a:fillRect/>
          </a:stretch>
        </p:blipFill>
        <p:spPr>
          <a:xfrm rot="-5400000">
            <a:off x="22957346" y="12130879"/>
            <a:ext cx="1332804" cy="133280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91080" y="2814955"/>
            <a:ext cx="18909030" cy="1053719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01" name="image 80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343234" y="1700149"/>
            <a:ext cx="21211032" cy="84666"/>
          </a:xfrm>
          <a:prstGeom prst="rect">
            <a:avLst/>
          </a:prstGeom>
        </p:spPr>
      </p:pic>
      <p:pic>
        <p:nvPicPr>
          <p:cNvPr id="9802" name="image 80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670048" y="856646"/>
            <a:ext cx="3908552" cy="1056639"/>
          </a:xfrm>
          <a:prstGeom prst="rect">
            <a:avLst/>
          </a:prstGeom>
        </p:spPr>
      </p:pic>
      <p:sp>
        <p:nvSpPr>
          <p:cNvPr id="803" name="Object 803"/>
          <p:cNvSpPr txBox="1"/>
          <p:nvPr/>
        </p:nvSpPr>
        <p:spPr>
          <a:xfrm>
            <a:off x="2343234" y="701082"/>
            <a:ext cx="8521700" cy="10922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sz="7460" b="0" i="0" dirty="0">
                <a:solidFill>
                  <a:srgbClr val="2254F4"/>
                </a:solidFill>
                <a:latin typeface="YouSheBiaoTiHei" panose="00000500000000000000" charset="-122"/>
                <a:ea typeface="YouSheBiaoTiHei" panose="00000500000000000000" charset="-122"/>
              </a:rPr>
              <a:t>pc端流程</a:t>
            </a:r>
            <a:r>
              <a:rPr lang="en-US" altLang="zh-CN" sz="7460" b="0" i="0" dirty="0">
                <a:solidFill>
                  <a:srgbClr val="2254F4"/>
                </a:solidFill>
                <a:latin typeface="YouSheBiaoTiHei" panose="00000500000000000000" charset="-122"/>
                <a:ea typeface="YouSheBiaoTiHei" panose="00000500000000000000" charset="-122"/>
              </a:rPr>
              <a:t>-</a:t>
            </a:r>
            <a:r>
              <a:rPr lang="zh-CN" altLang="en-US" sz="7460" b="0" i="0" dirty="0">
                <a:solidFill>
                  <a:srgbClr val="2254F4"/>
                </a:solidFill>
                <a:latin typeface="YouSheBiaoTiHei" panose="00000500000000000000" charset="-122"/>
                <a:ea typeface="YouSheBiaoTiHei" panose="00000500000000000000" charset="-122"/>
              </a:rPr>
              <a:t>订票</a:t>
            </a:r>
          </a:p>
        </p:txBody>
      </p:sp>
      <p:grpSp>
        <p:nvGrpSpPr>
          <p:cNvPr id="804" name="组合 804"/>
          <p:cNvGrpSpPr/>
          <p:nvPr/>
        </p:nvGrpSpPr>
        <p:grpSpPr>
          <a:xfrm>
            <a:off x="876660" y="753364"/>
            <a:ext cx="1043178" cy="979169"/>
            <a:chOff x="876660" y="753364"/>
            <a:chExt cx="1043178" cy="979169"/>
          </a:xfrm>
        </p:grpSpPr>
        <p:sp>
          <p:nvSpPr>
            <p:cNvPr id="805" name="Object 805"/>
            <p:cNvSpPr txBox="1"/>
            <p:nvPr/>
          </p:nvSpPr>
          <p:spPr>
            <a:xfrm>
              <a:off x="857610" y="734314"/>
              <a:ext cx="846328" cy="846328"/>
            </a:xfrm>
            <a:prstGeom prst="rect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</p:spPr>
          <p:txBody>
            <a:bodyPr wrap="square" lIns="0" tIns="0" rIns="0" bIns="0" rtlCol="0" anchorCtr="0">
              <a:noAutofit/>
            </a:bodyPr>
            <a:lstStyle/>
            <a:p>
              <a:endParaRPr/>
            </a:p>
          </p:txBody>
        </p:sp>
        <p:sp>
          <p:nvSpPr>
            <p:cNvPr id="806" name="Object 806"/>
            <p:cNvSpPr txBox="1"/>
            <p:nvPr/>
          </p:nvSpPr>
          <p:spPr>
            <a:xfrm>
              <a:off x="1271376" y="1084072"/>
              <a:ext cx="648208" cy="648208"/>
            </a:xfrm>
            <a:prstGeom prst="rect">
              <a:avLst/>
            </a:prstGeom>
            <a:blipFill dpi="0" rotWithShape="1">
              <a:blip r:embed="rId5"/>
              <a:srcRect/>
              <a:stretch>
                <a:fillRect/>
              </a:stretch>
            </a:blipFill>
          </p:spPr>
          <p:txBody>
            <a:bodyPr wrap="square" lIns="0" tIns="0" rIns="0" bIns="0" rtlCol="0" anchorCtr="0">
              <a:noAutofit/>
            </a:bodyPr>
            <a:lstStyle/>
            <a:p>
              <a:endParaRPr/>
            </a:p>
          </p:txBody>
        </p:sp>
      </p:grpSp>
      <p:pic>
        <p:nvPicPr>
          <p:cNvPr id="9807" name="image 80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994706" y="814342"/>
            <a:ext cx="1559559" cy="789093"/>
          </a:xfrm>
          <a:prstGeom prst="rect">
            <a:avLst/>
          </a:prstGeom>
        </p:spPr>
      </p:pic>
      <p:pic>
        <p:nvPicPr>
          <p:cNvPr id="9808" name="image 80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0700026" y="817070"/>
            <a:ext cx="1321042" cy="877252"/>
          </a:xfrm>
          <a:prstGeom prst="rect">
            <a:avLst/>
          </a:prstGeom>
        </p:spPr>
      </p:pic>
      <p:sp>
        <p:nvSpPr>
          <p:cNvPr id="8010" name="Object 8010"/>
          <p:cNvSpPr txBox="1"/>
          <p:nvPr/>
        </p:nvSpPr>
        <p:spPr>
          <a:xfrm>
            <a:off x="1290320" y="2115820"/>
            <a:ext cx="19484975" cy="69913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>
              <a:lnSpc>
                <a:spcPct val="126000"/>
              </a:lnSpc>
            </a:pPr>
            <a:r>
              <a:rPr lang="zh-CN" sz="3610" b="0" i="0" spc="0" dirty="0">
                <a:latin typeface="OPPOSans-R"/>
                <a:ea typeface="OPPOSans-R"/>
              </a:rPr>
              <a:t>选择项目，前往订票</a:t>
            </a:r>
          </a:p>
        </p:txBody>
      </p:sp>
      <p:sp>
        <p:nvSpPr>
          <p:cNvPr id="8012" name="Object 8012"/>
          <p:cNvSpPr txBox="1"/>
          <p:nvPr/>
        </p:nvSpPr>
        <p:spPr>
          <a:xfrm flipH="1">
            <a:off x="1271270" y="2287905"/>
            <a:ext cx="127000" cy="2921000"/>
          </a:xfrm>
          <a:prstGeom prst="rect">
            <a:avLst/>
          </a:prstGeom>
        </p:spPr>
        <p:txBody>
          <a:bodyPr vert="eaVert" wrap="square" lIns="0" tIns="0" rIns="0" bIns="0" rtlCol="0" anchor="t" anchorCtr="0">
            <a:noAutofit/>
          </a:bodyPr>
          <a:lstStyle/>
          <a:p>
            <a:pPr algn="l">
              <a:lnSpc>
                <a:spcPct val="110000"/>
              </a:lnSpc>
            </a:pPr>
            <a:endParaRPr lang="zh-CN" altLang="en-US"/>
          </a:p>
        </p:txBody>
      </p:sp>
      <p:pic>
        <p:nvPicPr>
          <p:cNvPr id="98013" name="image 8013"/>
          <p:cNvPicPr>
            <a:picLocks noChangeAspect="1"/>
          </p:cNvPicPr>
          <p:nvPr/>
        </p:nvPicPr>
        <p:blipFill>
          <a:blip r:embed="rId8">
            <a:alphaModFix amt="50196"/>
          </a:blip>
          <a:srcRect/>
          <a:stretch>
            <a:fillRect/>
          </a:stretch>
        </p:blipFill>
        <p:spPr>
          <a:xfrm rot="-5400000">
            <a:off x="22957346" y="12130879"/>
            <a:ext cx="1332804" cy="133280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9285" y="2814955"/>
            <a:ext cx="20678140" cy="1070737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01" name="image 80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343234" y="1700149"/>
            <a:ext cx="21211032" cy="84666"/>
          </a:xfrm>
          <a:prstGeom prst="rect">
            <a:avLst/>
          </a:prstGeom>
        </p:spPr>
      </p:pic>
      <p:pic>
        <p:nvPicPr>
          <p:cNvPr id="9802" name="image 80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670048" y="856646"/>
            <a:ext cx="3908552" cy="1056639"/>
          </a:xfrm>
          <a:prstGeom prst="rect">
            <a:avLst/>
          </a:prstGeom>
        </p:spPr>
      </p:pic>
      <p:sp>
        <p:nvSpPr>
          <p:cNvPr id="803" name="Object 803"/>
          <p:cNvSpPr txBox="1"/>
          <p:nvPr/>
        </p:nvSpPr>
        <p:spPr>
          <a:xfrm>
            <a:off x="2343234" y="701082"/>
            <a:ext cx="8521700" cy="10922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sz="7460" b="0" i="0" dirty="0">
                <a:solidFill>
                  <a:srgbClr val="2254F4"/>
                </a:solidFill>
                <a:latin typeface="YouSheBiaoTiHei" panose="00000500000000000000" charset="-122"/>
                <a:ea typeface="YouSheBiaoTiHei" panose="00000500000000000000" charset="-122"/>
              </a:rPr>
              <a:t>pc端流程</a:t>
            </a:r>
            <a:r>
              <a:rPr lang="en-US" altLang="zh-CN" sz="7460" b="0" i="0" dirty="0">
                <a:solidFill>
                  <a:srgbClr val="2254F4"/>
                </a:solidFill>
                <a:latin typeface="YouSheBiaoTiHei" panose="00000500000000000000" charset="-122"/>
                <a:ea typeface="YouSheBiaoTiHei" panose="00000500000000000000" charset="-122"/>
              </a:rPr>
              <a:t>-</a:t>
            </a:r>
            <a:r>
              <a:rPr lang="zh-CN" altLang="en-US" sz="7460" b="0" i="0" dirty="0">
                <a:solidFill>
                  <a:srgbClr val="2254F4"/>
                </a:solidFill>
                <a:latin typeface="YouSheBiaoTiHei" panose="00000500000000000000" charset="-122"/>
                <a:ea typeface="YouSheBiaoTiHei" panose="00000500000000000000" charset="-122"/>
              </a:rPr>
              <a:t>订票</a:t>
            </a:r>
          </a:p>
        </p:txBody>
      </p:sp>
      <p:grpSp>
        <p:nvGrpSpPr>
          <p:cNvPr id="804" name="组合 804"/>
          <p:cNvGrpSpPr/>
          <p:nvPr/>
        </p:nvGrpSpPr>
        <p:grpSpPr>
          <a:xfrm>
            <a:off x="876660" y="753364"/>
            <a:ext cx="1043178" cy="979169"/>
            <a:chOff x="876660" y="753364"/>
            <a:chExt cx="1043178" cy="979169"/>
          </a:xfrm>
        </p:grpSpPr>
        <p:sp>
          <p:nvSpPr>
            <p:cNvPr id="805" name="Object 805"/>
            <p:cNvSpPr txBox="1"/>
            <p:nvPr/>
          </p:nvSpPr>
          <p:spPr>
            <a:xfrm>
              <a:off x="857610" y="734314"/>
              <a:ext cx="846328" cy="846328"/>
            </a:xfrm>
            <a:prstGeom prst="rect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</p:spPr>
          <p:txBody>
            <a:bodyPr wrap="square" lIns="0" tIns="0" rIns="0" bIns="0" rtlCol="0" anchorCtr="0">
              <a:noAutofit/>
            </a:bodyPr>
            <a:lstStyle/>
            <a:p>
              <a:endParaRPr/>
            </a:p>
          </p:txBody>
        </p:sp>
        <p:sp>
          <p:nvSpPr>
            <p:cNvPr id="806" name="Object 806"/>
            <p:cNvSpPr txBox="1"/>
            <p:nvPr/>
          </p:nvSpPr>
          <p:spPr>
            <a:xfrm>
              <a:off x="1271376" y="1084072"/>
              <a:ext cx="648208" cy="648208"/>
            </a:xfrm>
            <a:prstGeom prst="rect">
              <a:avLst/>
            </a:prstGeom>
            <a:blipFill dpi="0" rotWithShape="1">
              <a:blip r:embed="rId5"/>
              <a:srcRect/>
              <a:stretch>
                <a:fillRect/>
              </a:stretch>
            </a:blipFill>
          </p:spPr>
          <p:txBody>
            <a:bodyPr wrap="square" lIns="0" tIns="0" rIns="0" bIns="0" rtlCol="0" anchorCtr="0">
              <a:noAutofit/>
            </a:bodyPr>
            <a:lstStyle/>
            <a:p>
              <a:endParaRPr/>
            </a:p>
          </p:txBody>
        </p:sp>
      </p:grpSp>
      <p:pic>
        <p:nvPicPr>
          <p:cNvPr id="9807" name="image 80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994706" y="814342"/>
            <a:ext cx="1559559" cy="789093"/>
          </a:xfrm>
          <a:prstGeom prst="rect">
            <a:avLst/>
          </a:prstGeom>
        </p:spPr>
      </p:pic>
      <p:pic>
        <p:nvPicPr>
          <p:cNvPr id="9808" name="image 80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0700026" y="817070"/>
            <a:ext cx="1321042" cy="877252"/>
          </a:xfrm>
          <a:prstGeom prst="rect">
            <a:avLst/>
          </a:prstGeom>
        </p:spPr>
      </p:pic>
      <p:sp>
        <p:nvSpPr>
          <p:cNvPr id="8010" name="Object 8010"/>
          <p:cNvSpPr txBox="1"/>
          <p:nvPr/>
        </p:nvSpPr>
        <p:spPr>
          <a:xfrm>
            <a:off x="1290320" y="2115820"/>
            <a:ext cx="19484975" cy="69913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>
              <a:lnSpc>
                <a:spcPct val="126000"/>
              </a:lnSpc>
            </a:pPr>
            <a:r>
              <a:rPr lang="zh-CN" sz="3610" b="0" i="0" spc="0" dirty="0">
                <a:latin typeface="OPPOSans-R"/>
                <a:ea typeface="OPPOSans-R"/>
              </a:rPr>
              <a:t>查看差旅标准和乘坐标准，前往订票</a:t>
            </a:r>
          </a:p>
        </p:txBody>
      </p:sp>
      <p:sp>
        <p:nvSpPr>
          <p:cNvPr id="8012" name="Object 8012"/>
          <p:cNvSpPr txBox="1"/>
          <p:nvPr/>
        </p:nvSpPr>
        <p:spPr>
          <a:xfrm flipH="1">
            <a:off x="1271270" y="2287905"/>
            <a:ext cx="127000" cy="2921000"/>
          </a:xfrm>
          <a:prstGeom prst="rect">
            <a:avLst/>
          </a:prstGeom>
        </p:spPr>
        <p:txBody>
          <a:bodyPr vert="eaVert" wrap="square" lIns="0" tIns="0" rIns="0" bIns="0" rtlCol="0" anchor="t" anchorCtr="0">
            <a:noAutofit/>
          </a:bodyPr>
          <a:lstStyle/>
          <a:p>
            <a:pPr algn="l">
              <a:lnSpc>
                <a:spcPct val="110000"/>
              </a:lnSpc>
            </a:pPr>
            <a:endParaRPr lang="zh-CN" altLang="en-US"/>
          </a:p>
        </p:txBody>
      </p:sp>
      <p:pic>
        <p:nvPicPr>
          <p:cNvPr id="98013" name="image 8013"/>
          <p:cNvPicPr>
            <a:picLocks noChangeAspect="1"/>
          </p:cNvPicPr>
          <p:nvPr/>
        </p:nvPicPr>
        <p:blipFill>
          <a:blip r:embed="rId8">
            <a:alphaModFix amt="50196"/>
          </a:blip>
          <a:srcRect/>
          <a:stretch>
            <a:fillRect/>
          </a:stretch>
        </p:blipFill>
        <p:spPr>
          <a:xfrm rot="-5400000">
            <a:off x="22957346" y="12130879"/>
            <a:ext cx="1332804" cy="133280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19325" y="2814955"/>
            <a:ext cx="19975195" cy="1059370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1"/>
          <p:cNvSpPr txBox="1"/>
          <p:nvPr/>
        </p:nvSpPr>
        <p:spPr>
          <a:xfrm>
            <a:off x="5842106" y="3835954"/>
            <a:ext cx="2777516" cy="104140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111000"/>
              </a:lnSpc>
            </a:pPr>
            <a:r>
              <a:rPr lang="zh-CN" sz="6590" b="0" i="0" spc="-400" dirty="0">
                <a:solidFill>
                  <a:srgbClr val="2254F4"/>
                </a:solidFill>
                <a:latin typeface="OPPOSans-R"/>
                <a:ea typeface="OPPOSans-R"/>
              </a:rPr>
              <a:t>Part 1</a:t>
            </a:r>
            <a:endParaRPr lang="zh-CN" altLang="en-US"/>
          </a:p>
        </p:txBody>
      </p:sp>
      <p:sp>
        <p:nvSpPr>
          <p:cNvPr id="8" name="Object 102"/>
          <p:cNvSpPr txBox="1"/>
          <p:nvPr/>
        </p:nvSpPr>
        <p:spPr>
          <a:xfrm>
            <a:off x="5842106" y="5582806"/>
            <a:ext cx="2790216" cy="104140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111000"/>
              </a:lnSpc>
            </a:pPr>
            <a:r>
              <a:rPr lang="zh-CN" sz="6590" b="0" i="0" spc="-400" dirty="0">
                <a:solidFill>
                  <a:srgbClr val="2254F4"/>
                </a:solidFill>
                <a:latin typeface="OPPOSans-R"/>
                <a:ea typeface="OPPOSans-R"/>
              </a:rPr>
              <a:t>Part 2</a:t>
            </a:r>
            <a:endParaRPr lang="zh-CN" altLang="en-US"/>
          </a:p>
        </p:txBody>
      </p:sp>
      <p:sp>
        <p:nvSpPr>
          <p:cNvPr id="9" name="Object 103"/>
          <p:cNvSpPr txBox="1"/>
          <p:nvPr/>
        </p:nvSpPr>
        <p:spPr>
          <a:xfrm>
            <a:off x="5842106" y="10823361"/>
            <a:ext cx="2790216" cy="104140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111000"/>
              </a:lnSpc>
            </a:pPr>
            <a:r>
              <a:rPr lang="zh-CN" sz="6590" b="0" i="0" spc="-400" dirty="0">
                <a:solidFill>
                  <a:srgbClr val="2254F4"/>
                </a:solidFill>
                <a:latin typeface="OPPOSans-R"/>
                <a:ea typeface="OPPOSans-R"/>
              </a:rPr>
              <a:t>Part 5</a:t>
            </a:r>
            <a:endParaRPr lang="zh-CN" altLang="en-US"/>
          </a:p>
        </p:txBody>
      </p:sp>
      <p:sp>
        <p:nvSpPr>
          <p:cNvPr id="10" name="Object 104"/>
          <p:cNvSpPr txBox="1"/>
          <p:nvPr/>
        </p:nvSpPr>
        <p:spPr>
          <a:xfrm>
            <a:off x="8525787" y="3874770"/>
            <a:ext cx="15603855" cy="77668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zh-CN" sz="4940" b="0" i="0" dirty="0">
                <a:solidFill>
                  <a:srgbClr val="000000"/>
                </a:solidFill>
                <a:latin typeface="OPPOSans-B"/>
                <a:ea typeface="OPPOSans-B"/>
              </a:rPr>
              <a:t>登录</a:t>
            </a:r>
            <a:r>
              <a:rPr lang="zh-CN" altLang="en-US" sz="4940" b="0" i="0" dirty="0">
                <a:solidFill>
                  <a:srgbClr val="000000"/>
                </a:solidFill>
                <a:latin typeface="OPPOSans-B"/>
                <a:ea typeface="OPPOSans-B"/>
              </a:rPr>
              <a:t>差旅平台</a:t>
            </a:r>
            <a:endParaRPr lang="zh-CN" altLang="en-US" dirty="0"/>
          </a:p>
        </p:txBody>
      </p:sp>
      <p:sp>
        <p:nvSpPr>
          <p:cNvPr id="11" name="Object 105"/>
          <p:cNvSpPr txBox="1"/>
          <p:nvPr/>
        </p:nvSpPr>
        <p:spPr>
          <a:xfrm>
            <a:off x="8525787" y="5636895"/>
            <a:ext cx="15104110" cy="77143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zh-CN" altLang="en-US" sz="4940" dirty="0">
                <a:solidFill>
                  <a:srgbClr val="000000"/>
                </a:solidFill>
                <a:ea typeface="OPPOSans-B"/>
              </a:rPr>
              <a:t>提交出差申请单</a:t>
            </a:r>
            <a:endParaRPr lang="zh-CN" altLang="en-US" dirty="0"/>
          </a:p>
        </p:txBody>
      </p:sp>
      <p:sp>
        <p:nvSpPr>
          <p:cNvPr id="12" name="Object 106"/>
          <p:cNvSpPr txBox="1"/>
          <p:nvPr/>
        </p:nvSpPr>
        <p:spPr>
          <a:xfrm>
            <a:off x="8525787" y="10877550"/>
            <a:ext cx="15104745" cy="77668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zh-CN" altLang="en-US" sz="4940" b="0" i="0" dirty="0">
                <a:solidFill>
                  <a:srgbClr val="000000"/>
                </a:solidFill>
                <a:latin typeface="OPPOSans-B"/>
                <a:ea typeface="OPPOSans-B"/>
              </a:rPr>
              <a:t>提交</a:t>
            </a:r>
            <a:r>
              <a:rPr lang="zh-CN" sz="4940" b="0" i="0" dirty="0">
                <a:solidFill>
                  <a:srgbClr val="000000"/>
                </a:solidFill>
                <a:latin typeface="OPPOSans-B"/>
                <a:ea typeface="OPPOSans-B"/>
              </a:rPr>
              <a:t>报销</a:t>
            </a:r>
            <a:endParaRPr lang="zh-CN" altLang="en-US" dirty="0"/>
          </a:p>
        </p:txBody>
      </p:sp>
      <p:grpSp>
        <p:nvGrpSpPr>
          <p:cNvPr id="107" name="组合 107"/>
          <p:cNvGrpSpPr/>
          <p:nvPr/>
        </p:nvGrpSpPr>
        <p:grpSpPr>
          <a:xfrm>
            <a:off x="-698500" y="-1397000"/>
            <a:ext cx="4851400" cy="9156700"/>
            <a:chOff x="-698500" y="-1397000"/>
            <a:chExt cx="4851400" cy="9156700"/>
          </a:xfrm>
        </p:grpSpPr>
        <p:pic>
          <p:nvPicPr>
            <p:cNvPr id="9108" name="image 108"/>
            <p:cNvPicPr>
              <a:picLocks noChangeAspect="1"/>
            </p:cNvPicPr>
            <p:nvPr/>
          </p:nvPicPr>
          <p:blipFill>
            <a:blip r:embed="rId3">
              <a:alphaModFix amt="80000"/>
            </a:blip>
            <a:srcRect/>
            <a:stretch>
              <a:fillRect/>
            </a:stretch>
          </p:blipFill>
          <p:spPr>
            <a:xfrm>
              <a:off x="1270000" y="876300"/>
              <a:ext cx="2476500" cy="2197100"/>
            </a:xfrm>
            <a:prstGeom prst="rect">
              <a:avLst/>
            </a:prstGeom>
          </p:spPr>
        </p:pic>
        <p:pic>
          <p:nvPicPr>
            <p:cNvPr id="9109" name="image 109"/>
            <p:cNvPicPr>
              <a:picLocks noChangeAspect="1"/>
            </p:cNvPicPr>
            <p:nvPr/>
          </p:nvPicPr>
          <p:blipFill>
            <a:blip r:embed="rId4">
              <a:alphaModFix amt="40000"/>
            </a:blip>
            <a:srcRect/>
            <a:stretch>
              <a:fillRect/>
            </a:stretch>
          </p:blipFill>
          <p:spPr>
            <a:xfrm>
              <a:off x="-520700" y="6616700"/>
              <a:ext cx="1295400" cy="1143000"/>
            </a:xfrm>
            <a:prstGeom prst="rect">
              <a:avLst/>
            </a:prstGeom>
          </p:spPr>
        </p:pic>
        <p:pic>
          <p:nvPicPr>
            <p:cNvPr id="91010" name="image 1010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3289300" y="482600"/>
              <a:ext cx="863600" cy="774700"/>
            </a:xfrm>
            <a:prstGeom prst="rect">
              <a:avLst/>
            </a:prstGeom>
          </p:spPr>
        </p:pic>
        <p:pic>
          <p:nvPicPr>
            <p:cNvPr id="91011" name="image 1011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270000" y="-1397000"/>
              <a:ext cx="2476500" cy="2209800"/>
            </a:xfrm>
            <a:prstGeom prst="rect">
              <a:avLst/>
            </a:prstGeom>
          </p:spPr>
        </p:pic>
        <p:pic>
          <p:nvPicPr>
            <p:cNvPr id="91012" name="image 1012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-698500" y="-228600"/>
              <a:ext cx="2476500" cy="2197100"/>
            </a:xfrm>
            <a:prstGeom prst="rect">
              <a:avLst/>
            </a:prstGeom>
          </p:spPr>
        </p:pic>
        <p:pic>
          <p:nvPicPr>
            <p:cNvPr id="91013" name="image 1013"/>
            <p:cNvPicPr>
              <a:picLocks noChangeAspect="1"/>
            </p:cNvPicPr>
            <p:nvPr/>
          </p:nvPicPr>
          <p:blipFill>
            <a:blip r:embed="rId8">
              <a:alphaModFix amt="60000"/>
            </a:blip>
            <a:srcRect/>
            <a:stretch>
              <a:fillRect/>
            </a:stretch>
          </p:blipFill>
          <p:spPr>
            <a:xfrm>
              <a:off x="-698500" y="2070100"/>
              <a:ext cx="2476500" cy="2197100"/>
            </a:xfrm>
            <a:prstGeom prst="rect">
              <a:avLst/>
            </a:prstGeom>
          </p:spPr>
        </p:pic>
        <p:pic>
          <p:nvPicPr>
            <p:cNvPr id="91014" name="image 1014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-698500" y="4343400"/>
              <a:ext cx="2476500" cy="2197100"/>
            </a:xfrm>
            <a:prstGeom prst="rect">
              <a:avLst/>
            </a:prstGeom>
          </p:spPr>
        </p:pic>
      </p:grpSp>
      <p:grpSp>
        <p:nvGrpSpPr>
          <p:cNvPr id="1015" name="组合 1015"/>
          <p:cNvGrpSpPr/>
          <p:nvPr/>
        </p:nvGrpSpPr>
        <p:grpSpPr>
          <a:xfrm>
            <a:off x="21729700" y="11468100"/>
            <a:ext cx="3530600" cy="3263900"/>
            <a:chOff x="21729700" y="11468100"/>
            <a:chExt cx="3530600" cy="3263900"/>
          </a:xfrm>
        </p:grpSpPr>
        <p:pic>
          <p:nvPicPr>
            <p:cNvPr id="91016" name="image 1016"/>
            <p:cNvPicPr>
              <a:picLocks noChangeAspect="1"/>
            </p:cNvPicPr>
            <p:nvPr/>
          </p:nvPicPr>
          <p:blipFill>
            <a:blip r:embed="rId10">
              <a:alphaModFix amt="80000"/>
            </a:blip>
            <a:srcRect/>
            <a:stretch>
              <a:fillRect/>
            </a:stretch>
          </p:blipFill>
          <p:spPr>
            <a:xfrm>
              <a:off x="21729700" y="12979400"/>
              <a:ext cx="1955800" cy="1752600"/>
            </a:xfrm>
            <a:prstGeom prst="rect">
              <a:avLst/>
            </a:prstGeom>
          </p:spPr>
        </p:pic>
        <p:pic>
          <p:nvPicPr>
            <p:cNvPr id="91017" name="image 1017"/>
            <p:cNvPicPr>
              <a:picLocks noChangeAspect="1"/>
            </p:cNvPicPr>
            <p:nvPr/>
          </p:nvPicPr>
          <p:blipFill>
            <a:blip r:embed="rId11">
              <a:alphaModFix amt="40000"/>
            </a:blip>
            <a:srcRect/>
            <a:stretch>
              <a:fillRect/>
            </a:stretch>
          </p:blipFill>
          <p:spPr>
            <a:xfrm>
              <a:off x="22059900" y="11468100"/>
              <a:ext cx="1511300" cy="1358900"/>
            </a:xfrm>
            <a:prstGeom prst="rect">
              <a:avLst/>
            </a:prstGeom>
          </p:spPr>
        </p:pic>
        <p:pic>
          <p:nvPicPr>
            <p:cNvPr id="91018" name="image 1018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23304500" y="12014200"/>
              <a:ext cx="1955800" cy="1765300"/>
            </a:xfrm>
            <a:prstGeom prst="rect">
              <a:avLst/>
            </a:prstGeom>
          </p:spPr>
        </p:pic>
      </p:grpSp>
      <p:sp>
        <p:nvSpPr>
          <p:cNvPr id="13" name="Object 1019"/>
          <p:cNvSpPr txBox="1"/>
          <p:nvPr/>
        </p:nvSpPr>
        <p:spPr>
          <a:xfrm>
            <a:off x="5842106" y="7329658"/>
            <a:ext cx="2790216" cy="104140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111000"/>
              </a:lnSpc>
            </a:pPr>
            <a:r>
              <a:rPr lang="zh-CN" sz="6590" b="0" i="0" spc="-400" dirty="0">
                <a:solidFill>
                  <a:srgbClr val="2254F4"/>
                </a:solidFill>
                <a:latin typeface="OPPOSans-R"/>
                <a:ea typeface="OPPOSans-R"/>
              </a:rPr>
              <a:t>Part 3</a:t>
            </a:r>
            <a:endParaRPr lang="zh-CN" altLang="en-US"/>
          </a:p>
        </p:txBody>
      </p:sp>
      <p:sp>
        <p:nvSpPr>
          <p:cNvPr id="14" name="Object 1020"/>
          <p:cNvSpPr txBox="1"/>
          <p:nvPr/>
        </p:nvSpPr>
        <p:spPr>
          <a:xfrm>
            <a:off x="5842106" y="9076509"/>
            <a:ext cx="2802916" cy="104140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111000"/>
              </a:lnSpc>
            </a:pPr>
            <a:r>
              <a:rPr lang="zh-CN" sz="6590" b="0" i="0" spc="-400" dirty="0">
                <a:solidFill>
                  <a:srgbClr val="2254F4"/>
                </a:solidFill>
                <a:latin typeface="OPPOSans-R"/>
                <a:ea typeface="OPPOSans-R"/>
              </a:rPr>
              <a:t>Part 4</a:t>
            </a:r>
            <a:endParaRPr lang="zh-CN" altLang="en-US"/>
          </a:p>
        </p:txBody>
      </p:sp>
      <p:sp>
        <p:nvSpPr>
          <p:cNvPr id="15" name="Object 1021"/>
          <p:cNvSpPr txBox="1"/>
          <p:nvPr/>
        </p:nvSpPr>
        <p:spPr>
          <a:xfrm>
            <a:off x="8525794" y="9126864"/>
            <a:ext cx="15151100" cy="77668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zh-CN" altLang="en-US" sz="4940" b="0" i="0" dirty="0">
                <a:solidFill>
                  <a:srgbClr val="000000"/>
                </a:solidFill>
                <a:latin typeface="OPPOSans-B"/>
                <a:ea typeface="OPPOSans-B"/>
              </a:rPr>
              <a:t>平台</a:t>
            </a:r>
            <a:r>
              <a:rPr lang="zh-CN" sz="4940" b="0" i="0" dirty="0">
                <a:solidFill>
                  <a:srgbClr val="000000"/>
                </a:solidFill>
                <a:latin typeface="OPPOSans-B"/>
                <a:ea typeface="OPPOSans-B"/>
              </a:rPr>
              <a:t>订票</a:t>
            </a:r>
            <a:endParaRPr lang="zh-CN" altLang="en-US" dirty="0"/>
          </a:p>
        </p:txBody>
      </p:sp>
      <p:sp>
        <p:nvSpPr>
          <p:cNvPr id="16" name="Object 1022"/>
          <p:cNvSpPr txBox="1"/>
          <p:nvPr/>
        </p:nvSpPr>
        <p:spPr>
          <a:xfrm>
            <a:off x="8525787" y="7383780"/>
            <a:ext cx="15489555" cy="77668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zh-CN" altLang="en-US" sz="4940" b="0" i="0" dirty="0">
                <a:solidFill>
                  <a:srgbClr val="000000"/>
                </a:solidFill>
                <a:latin typeface="OPPOSans-B"/>
                <a:ea typeface="OPPOSans-B"/>
              </a:rPr>
              <a:t>部门负责人、项目负责人审核出差</a:t>
            </a:r>
            <a:r>
              <a:rPr lang="zh-CN" sz="4940" b="0" i="0" dirty="0">
                <a:solidFill>
                  <a:srgbClr val="000000"/>
                </a:solidFill>
                <a:latin typeface="OPPOSans-B"/>
                <a:ea typeface="OPPOSans-B"/>
              </a:rPr>
              <a:t>申请单</a:t>
            </a:r>
            <a:endParaRPr lang="zh-CN" altLang="en-US" dirty="0"/>
          </a:p>
        </p:txBody>
      </p:sp>
      <p:sp>
        <p:nvSpPr>
          <p:cNvPr id="2" name="Object 105"/>
          <p:cNvSpPr txBox="1"/>
          <p:nvPr/>
        </p:nvSpPr>
        <p:spPr>
          <a:xfrm>
            <a:off x="3753762" y="1799031"/>
            <a:ext cx="10481535" cy="1022696"/>
          </a:xfrm>
          <a:prstGeom prst="rect">
            <a:avLst/>
          </a:prstGeom>
        </p:spPr>
        <p:txBody>
          <a:bodyPr vert="horz" wrap="square" lIns="0" tIns="46800" rIns="0" bIns="46800" rtlCol="0" anchor="t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7200" b="1" i="0" dirty="0">
                <a:solidFill>
                  <a:srgbClr val="000000"/>
                </a:solidFill>
                <a:latin typeface="OPPOSans-B" panose="00020600040101010101" charset="-122"/>
                <a:ea typeface="OPPOSans-B" panose="00020600040101010101" charset="-122"/>
              </a:rPr>
              <a:t>差旅</a:t>
            </a:r>
            <a:r>
              <a:rPr lang="zh-CN" sz="7200" b="1" i="0" dirty="0">
                <a:solidFill>
                  <a:srgbClr val="000000"/>
                </a:solidFill>
                <a:latin typeface="OPPOSans-B" panose="00020600040101010101" charset="-122"/>
                <a:ea typeface="OPPOSans-B" panose="00020600040101010101" charset="-122"/>
              </a:rPr>
              <a:t>平台</a:t>
            </a:r>
            <a:r>
              <a:rPr lang="zh-CN" altLang="en-US" sz="7200" b="1" dirty="0">
                <a:solidFill>
                  <a:srgbClr val="2254F4"/>
                </a:solidFill>
                <a:latin typeface="OPPOSans-B" panose="00020600040101010101" charset="-122"/>
                <a:ea typeface="OPPOSans-B" panose="00020600040101010101" charset="-122"/>
                <a:sym typeface="+mn-ea"/>
              </a:rPr>
              <a:t>操作流程</a:t>
            </a:r>
            <a:endParaRPr lang="zh-CN" sz="7200" b="1" dirty="0">
              <a:solidFill>
                <a:srgbClr val="2254F4"/>
              </a:solidFill>
              <a:latin typeface="OPPOSans-B" panose="00020600040101010101" charset="-122"/>
              <a:ea typeface="OPPOSans-B" panose="0002060004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01" name="image 80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343234" y="1700149"/>
            <a:ext cx="21211032" cy="84666"/>
          </a:xfrm>
          <a:prstGeom prst="rect">
            <a:avLst/>
          </a:prstGeom>
        </p:spPr>
      </p:pic>
      <p:pic>
        <p:nvPicPr>
          <p:cNvPr id="9802" name="image 80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670048" y="856646"/>
            <a:ext cx="3908552" cy="1056639"/>
          </a:xfrm>
          <a:prstGeom prst="rect">
            <a:avLst/>
          </a:prstGeom>
        </p:spPr>
      </p:pic>
      <p:sp>
        <p:nvSpPr>
          <p:cNvPr id="803" name="Object 803"/>
          <p:cNvSpPr txBox="1"/>
          <p:nvPr/>
        </p:nvSpPr>
        <p:spPr>
          <a:xfrm>
            <a:off x="2343234" y="701082"/>
            <a:ext cx="8521700" cy="10922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sz="7460" b="0" i="0" dirty="0">
                <a:solidFill>
                  <a:srgbClr val="2254F4"/>
                </a:solidFill>
                <a:latin typeface="YouSheBiaoTiHei" panose="00000500000000000000" charset="-122"/>
                <a:ea typeface="YouSheBiaoTiHei" panose="00000500000000000000" charset="-122"/>
              </a:rPr>
              <a:t>pc端流程</a:t>
            </a:r>
            <a:r>
              <a:rPr lang="en-US" altLang="zh-CN" sz="7460" b="0" i="0" dirty="0">
                <a:solidFill>
                  <a:srgbClr val="2254F4"/>
                </a:solidFill>
                <a:latin typeface="YouSheBiaoTiHei" panose="00000500000000000000" charset="-122"/>
                <a:ea typeface="YouSheBiaoTiHei" panose="00000500000000000000" charset="-122"/>
              </a:rPr>
              <a:t>-</a:t>
            </a:r>
            <a:r>
              <a:rPr lang="zh-CN" altLang="en-US" sz="7460" b="0" i="0" dirty="0">
                <a:solidFill>
                  <a:srgbClr val="2254F4"/>
                </a:solidFill>
                <a:latin typeface="YouSheBiaoTiHei" panose="00000500000000000000" charset="-122"/>
                <a:ea typeface="YouSheBiaoTiHei" panose="00000500000000000000" charset="-122"/>
              </a:rPr>
              <a:t>订飞机票</a:t>
            </a:r>
          </a:p>
        </p:txBody>
      </p:sp>
      <p:grpSp>
        <p:nvGrpSpPr>
          <p:cNvPr id="804" name="组合 804"/>
          <p:cNvGrpSpPr/>
          <p:nvPr/>
        </p:nvGrpSpPr>
        <p:grpSpPr>
          <a:xfrm>
            <a:off x="876660" y="753364"/>
            <a:ext cx="1043178" cy="979169"/>
            <a:chOff x="876660" y="753364"/>
            <a:chExt cx="1043178" cy="979169"/>
          </a:xfrm>
        </p:grpSpPr>
        <p:sp>
          <p:nvSpPr>
            <p:cNvPr id="805" name="Object 805"/>
            <p:cNvSpPr txBox="1"/>
            <p:nvPr/>
          </p:nvSpPr>
          <p:spPr>
            <a:xfrm>
              <a:off x="857610" y="734314"/>
              <a:ext cx="846328" cy="846328"/>
            </a:xfrm>
            <a:prstGeom prst="rect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</p:spPr>
          <p:txBody>
            <a:bodyPr wrap="square" lIns="0" tIns="0" rIns="0" bIns="0" rtlCol="0" anchorCtr="0">
              <a:noAutofit/>
            </a:bodyPr>
            <a:lstStyle/>
            <a:p>
              <a:endParaRPr/>
            </a:p>
          </p:txBody>
        </p:sp>
        <p:sp>
          <p:nvSpPr>
            <p:cNvPr id="806" name="Object 806"/>
            <p:cNvSpPr txBox="1"/>
            <p:nvPr/>
          </p:nvSpPr>
          <p:spPr>
            <a:xfrm>
              <a:off x="1271376" y="1084072"/>
              <a:ext cx="648208" cy="648208"/>
            </a:xfrm>
            <a:prstGeom prst="rect">
              <a:avLst/>
            </a:prstGeom>
            <a:blipFill dpi="0" rotWithShape="1">
              <a:blip r:embed="rId5"/>
              <a:srcRect/>
              <a:stretch>
                <a:fillRect/>
              </a:stretch>
            </a:blipFill>
          </p:spPr>
          <p:txBody>
            <a:bodyPr wrap="square" lIns="0" tIns="0" rIns="0" bIns="0" rtlCol="0" anchorCtr="0">
              <a:noAutofit/>
            </a:bodyPr>
            <a:lstStyle/>
            <a:p>
              <a:endParaRPr/>
            </a:p>
          </p:txBody>
        </p:sp>
      </p:grpSp>
      <p:pic>
        <p:nvPicPr>
          <p:cNvPr id="9807" name="image 80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994706" y="814342"/>
            <a:ext cx="1559559" cy="789093"/>
          </a:xfrm>
          <a:prstGeom prst="rect">
            <a:avLst/>
          </a:prstGeom>
        </p:spPr>
      </p:pic>
      <p:pic>
        <p:nvPicPr>
          <p:cNvPr id="9808" name="image 80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0700026" y="817070"/>
            <a:ext cx="1321042" cy="877252"/>
          </a:xfrm>
          <a:prstGeom prst="rect">
            <a:avLst/>
          </a:prstGeom>
        </p:spPr>
      </p:pic>
      <p:sp>
        <p:nvSpPr>
          <p:cNvPr id="8010" name="Object 8010"/>
          <p:cNvSpPr txBox="1"/>
          <p:nvPr/>
        </p:nvSpPr>
        <p:spPr>
          <a:xfrm>
            <a:off x="1290320" y="2115820"/>
            <a:ext cx="19484975" cy="69913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>
              <a:lnSpc>
                <a:spcPct val="126000"/>
              </a:lnSpc>
            </a:pPr>
            <a:r>
              <a:rPr lang="zh-CN" sz="3610" b="0" i="0" spc="0" dirty="0">
                <a:latin typeface="OPPOSans-R"/>
                <a:ea typeface="OPPOSans-R"/>
              </a:rPr>
              <a:t>查看飞机票</a:t>
            </a:r>
          </a:p>
        </p:txBody>
      </p:sp>
      <p:sp>
        <p:nvSpPr>
          <p:cNvPr id="8012" name="Object 8012"/>
          <p:cNvSpPr txBox="1"/>
          <p:nvPr/>
        </p:nvSpPr>
        <p:spPr>
          <a:xfrm flipH="1">
            <a:off x="1271270" y="2287905"/>
            <a:ext cx="127000" cy="2921000"/>
          </a:xfrm>
          <a:prstGeom prst="rect">
            <a:avLst/>
          </a:prstGeom>
        </p:spPr>
        <p:txBody>
          <a:bodyPr vert="eaVert" wrap="square" lIns="0" tIns="0" rIns="0" bIns="0" rtlCol="0" anchor="t" anchorCtr="0">
            <a:noAutofit/>
          </a:bodyPr>
          <a:lstStyle/>
          <a:p>
            <a:pPr algn="l">
              <a:lnSpc>
                <a:spcPct val="110000"/>
              </a:lnSpc>
            </a:pPr>
            <a:endParaRPr lang="zh-CN" altLang="en-US"/>
          </a:p>
        </p:txBody>
      </p:sp>
      <p:pic>
        <p:nvPicPr>
          <p:cNvPr id="98013" name="image 8013"/>
          <p:cNvPicPr>
            <a:picLocks noChangeAspect="1"/>
          </p:cNvPicPr>
          <p:nvPr/>
        </p:nvPicPr>
        <p:blipFill>
          <a:blip r:embed="rId8">
            <a:alphaModFix amt="50196"/>
          </a:blip>
          <a:srcRect/>
          <a:stretch>
            <a:fillRect/>
          </a:stretch>
        </p:blipFill>
        <p:spPr>
          <a:xfrm rot="-5400000">
            <a:off x="22957346" y="12130879"/>
            <a:ext cx="1332804" cy="1332804"/>
          </a:xfrm>
          <a:prstGeom prst="rect">
            <a:avLst/>
          </a:prstGeom>
        </p:spPr>
      </p:pic>
      <p:pic>
        <p:nvPicPr>
          <p:cNvPr id="3" name="图片 2"/>
          <p:cNvPicPr/>
          <p:nvPr/>
        </p:nvPicPr>
        <p:blipFill>
          <a:blip r:embed="rId9"/>
          <a:stretch>
            <a:fillRect/>
          </a:stretch>
        </p:blipFill>
        <p:spPr>
          <a:xfrm>
            <a:off x="1919605" y="2814955"/>
            <a:ext cx="19227165" cy="1020572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01" name="image 80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343234" y="1700149"/>
            <a:ext cx="21211032" cy="84666"/>
          </a:xfrm>
          <a:prstGeom prst="rect">
            <a:avLst/>
          </a:prstGeom>
        </p:spPr>
      </p:pic>
      <p:pic>
        <p:nvPicPr>
          <p:cNvPr id="9802" name="image 80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670048" y="856646"/>
            <a:ext cx="3908552" cy="1056639"/>
          </a:xfrm>
          <a:prstGeom prst="rect">
            <a:avLst/>
          </a:prstGeom>
        </p:spPr>
      </p:pic>
      <p:sp>
        <p:nvSpPr>
          <p:cNvPr id="803" name="Object 803"/>
          <p:cNvSpPr txBox="1"/>
          <p:nvPr/>
        </p:nvSpPr>
        <p:spPr>
          <a:xfrm>
            <a:off x="2343234" y="701082"/>
            <a:ext cx="8521700" cy="10922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sz="7460" b="0" i="0" dirty="0">
                <a:solidFill>
                  <a:srgbClr val="2254F4"/>
                </a:solidFill>
                <a:latin typeface="YouSheBiaoTiHei" panose="00000500000000000000" charset="-122"/>
                <a:ea typeface="YouSheBiaoTiHei" panose="00000500000000000000" charset="-122"/>
              </a:rPr>
              <a:t>pc端流程</a:t>
            </a:r>
            <a:r>
              <a:rPr lang="en-US" altLang="zh-CN" sz="7460" b="0" i="0" dirty="0">
                <a:solidFill>
                  <a:srgbClr val="2254F4"/>
                </a:solidFill>
                <a:latin typeface="YouSheBiaoTiHei" panose="00000500000000000000" charset="-122"/>
                <a:ea typeface="YouSheBiaoTiHei" panose="00000500000000000000" charset="-122"/>
              </a:rPr>
              <a:t>-</a:t>
            </a:r>
            <a:r>
              <a:rPr lang="zh-CN" altLang="en-US" sz="7460" b="0" i="0" dirty="0">
                <a:solidFill>
                  <a:srgbClr val="2254F4"/>
                </a:solidFill>
                <a:latin typeface="YouSheBiaoTiHei" panose="00000500000000000000" charset="-122"/>
                <a:ea typeface="YouSheBiaoTiHei" panose="00000500000000000000" charset="-122"/>
              </a:rPr>
              <a:t>订飞机票</a:t>
            </a:r>
          </a:p>
        </p:txBody>
      </p:sp>
      <p:grpSp>
        <p:nvGrpSpPr>
          <p:cNvPr id="804" name="组合 804"/>
          <p:cNvGrpSpPr/>
          <p:nvPr/>
        </p:nvGrpSpPr>
        <p:grpSpPr>
          <a:xfrm>
            <a:off x="876660" y="753364"/>
            <a:ext cx="1043178" cy="979169"/>
            <a:chOff x="876660" y="753364"/>
            <a:chExt cx="1043178" cy="979169"/>
          </a:xfrm>
        </p:grpSpPr>
        <p:sp>
          <p:nvSpPr>
            <p:cNvPr id="805" name="Object 805"/>
            <p:cNvSpPr txBox="1"/>
            <p:nvPr/>
          </p:nvSpPr>
          <p:spPr>
            <a:xfrm>
              <a:off x="857610" y="734314"/>
              <a:ext cx="846328" cy="846328"/>
            </a:xfrm>
            <a:prstGeom prst="rect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</p:spPr>
          <p:txBody>
            <a:bodyPr wrap="square" lIns="0" tIns="0" rIns="0" bIns="0" rtlCol="0" anchorCtr="0">
              <a:noAutofit/>
            </a:bodyPr>
            <a:lstStyle/>
            <a:p>
              <a:endParaRPr/>
            </a:p>
          </p:txBody>
        </p:sp>
        <p:sp>
          <p:nvSpPr>
            <p:cNvPr id="806" name="Object 806"/>
            <p:cNvSpPr txBox="1"/>
            <p:nvPr/>
          </p:nvSpPr>
          <p:spPr>
            <a:xfrm>
              <a:off x="1271376" y="1084072"/>
              <a:ext cx="648208" cy="648208"/>
            </a:xfrm>
            <a:prstGeom prst="rect">
              <a:avLst/>
            </a:prstGeom>
            <a:blipFill dpi="0" rotWithShape="1">
              <a:blip r:embed="rId5"/>
              <a:srcRect/>
              <a:stretch>
                <a:fillRect/>
              </a:stretch>
            </a:blipFill>
          </p:spPr>
          <p:txBody>
            <a:bodyPr wrap="square" lIns="0" tIns="0" rIns="0" bIns="0" rtlCol="0" anchorCtr="0">
              <a:noAutofit/>
            </a:bodyPr>
            <a:lstStyle/>
            <a:p>
              <a:endParaRPr/>
            </a:p>
          </p:txBody>
        </p:sp>
      </p:grpSp>
      <p:pic>
        <p:nvPicPr>
          <p:cNvPr id="9807" name="image 80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994706" y="814342"/>
            <a:ext cx="1559559" cy="789093"/>
          </a:xfrm>
          <a:prstGeom prst="rect">
            <a:avLst/>
          </a:prstGeom>
        </p:spPr>
      </p:pic>
      <p:pic>
        <p:nvPicPr>
          <p:cNvPr id="9808" name="image 80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0700026" y="817070"/>
            <a:ext cx="1321042" cy="877252"/>
          </a:xfrm>
          <a:prstGeom prst="rect">
            <a:avLst/>
          </a:prstGeom>
        </p:spPr>
      </p:pic>
      <p:sp>
        <p:nvSpPr>
          <p:cNvPr id="8010" name="Object 8010"/>
          <p:cNvSpPr txBox="1"/>
          <p:nvPr/>
        </p:nvSpPr>
        <p:spPr>
          <a:xfrm>
            <a:off x="1290320" y="2115820"/>
            <a:ext cx="19484975" cy="69913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>
              <a:lnSpc>
                <a:spcPct val="126000"/>
              </a:lnSpc>
            </a:pPr>
            <a:r>
              <a:rPr lang="zh-CN" sz="3610" b="0" i="0" spc="0" dirty="0">
                <a:latin typeface="OPPOSans-R"/>
                <a:ea typeface="OPPOSans-R"/>
              </a:rPr>
              <a:t>选择飞机票进行预定</a:t>
            </a:r>
          </a:p>
        </p:txBody>
      </p:sp>
      <p:sp>
        <p:nvSpPr>
          <p:cNvPr id="8012" name="Object 8012"/>
          <p:cNvSpPr txBox="1"/>
          <p:nvPr/>
        </p:nvSpPr>
        <p:spPr>
          <a:xfrm flipH="1">
            <a:off x="1271270" y="2287905"/>
            <a:ext cx="127000" cy="2921000"/>
          </a:xfrm>
          <a:prstGeom prst="rect">
            <a:avLst/>
          </a:prstGeom>
        </p:spPr>
        <p:txBody>
          <a:bodyPr vert="eaVert" wrap="square" lIns="0" tIns="0" rIns="0" bIns="0" rtlCol="0" anchor="t" anchorCtr="0">
            <a:noAutofit/>
          </a:bodyPr>
          <a:lstStyle/>
          <a:p>
            <a:pPr algn="l">
              <a:lnSpc>
                <a:spcPct val="110000"/>
              </a:lnSpc>
            </a:pPr>
            <a:endParaRPr lang="zh-CN" altLang="en-US"/>
          </a:p>
        </p:txBody>
      </p:sp>
      <p:pic>
        <p:nvPicPr>
          <p:cNvPr id="98013" name="image 8013"/>
          <p:cNvPicPr>
            <a:picLocks noChangeAspect="1"/>
          </p:cNvPicPr>
          <p:nvPr/>
        </p:nvPicPr>
        <p:blipFill>
          <a:blip r:embed="rId8">
            <a:alphaModFix amt="50196"/>
          </a:blip>
          <a:srcRect/>
          <a:stretch>
            <a:fillRect/>
          </a:stretch>
        </p:blipFill>
        <p:spPr>
          <a:xfrm rot="-5400000">
            <a:off x="22957346" y="12130879"/>
            <a:ext cx="1332804" cy="1332804"/>
          </a:xfrm>
          <a:prstGeom prst="rect">
            <a:avLst/>
          </a:prstGeom>
        </p:spPr>
      </p:pic>
      <p:pic>
        <p:nvPicPr>
          <p:cNvPr id="3" name="图片 2"/>
          <p:cNvPicPr/>
          <p:nvPr/>
        </p:nvPicPr>
        <p:blipFill>
          <a:blip r:embed="rId9"/>
          <a:srcRect l="14305" t="9780" r="13521"/>
          <a:stretch>
            <a:fillRect/>
          </a:stretch>
        </p:blipFill>
        <p:spPr>
          <a:xfrm>
            <a:off x="1420495" y="2814955"/>
            <a:ext cx="21514435" cy="1064514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01" name="image 80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343234" y="1700149"/>
            <a:ext cx="21211032" cy="84666"/>
          </a:xfrm>
          <a:prstGeom prst="rect">
            <a:avLst/>
          </a:prstGeom>
        </p:spPr>
      </p:pic>
      <p:pic>
        <p:nvPicPr>
          <p:cNvPr id="9802" name="image 80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670048" y="856646"/>
            <a:ext cx="3908552" cy="1056639"/>
          </a:xfrm>
          <a:prstGeom prst="rect">
            <a:avLst/>
          </a:prstGeom>
        </p:spPr>
      </p:pic>
      <p:sp>
        <p:nvSpPr>
          <p:cNvPr id="803" name="Object 803"/>
          <p:cNvSpPr txBox="1"/>
          <p:nvPr/>
        </p:nvSpPr>
        <p:spPr>
          <a:xfrm>
            <a:off x="2343234" y="701082"/>
            <a:ext cx="8521700" cy="10922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sz="7460" b="0" i="0" dirty="0">
                <a:solidFill>
                  <a:srgbClr val="2254F4"/>
                </a:solidFill>
                <a:latin typeface="YouSheBiaoTiHei" panose="00000500000000000000" charset="-122"/>
                <a:ea typeface="YouSheBiaoTiHei" panose="00000500000000000000" charset="-122"/>
              </a:rPr>
              <a:t>pc端流程</a:t>
            </a:r>
            <a:r>
              <a:rPr lang="en-US" altLang="zh-CN" sz="7460" b="0" i="0" dirty="0">
                <a:solidFill>
                  <a:srgbClr val="2254F4"/>
                </a:solidFill>
                <a:latin typeface="YouSheBiaoTiHei" panose="00000500000000000000" charset="-122"/>
                <a:ea typeface="YouSheBiaoTiHei" panose="00000500000000000000" charset="-122"/>
              </a:rPr>
              <a:t>-</a:t>
            </a:r>
            <a:r>
              <a:rPr lang="zh-CN" altLang="en-US" sz="7460" b="0" i="0" dirty="0">
                <a:solidFill>
                  <a:srgbClr val="2254F4"/>
                </a:solidFill>
                <a:latin typeface="YouSheBiaoTiHei" panose="00000500000000000000" charset="-122"/>
                <a:ea typeface="YouSheBiaoTiHei" panose="00000500000000000000" charset="-122"/>
              </a:rPr>
              <a:t>订火车票</a:t>
            </a:r>
          </a:p>
        </p:txBody>
      </p:sp>
      <p:grpSp>
        <p:nvGrpSpPr>
          <p:cNvPr id="804" name="组合 804"/>
          <p:cNvGrpSpPr/>
          <p:nvPr/>
        </p:nvGrpSpPr>
        <p:grpSpPr>
          <a:xfrm>
            <a:off x="876660" y="753364"/>
            <a:ext cx="1043178" cy="979169"/>
            <a:chOff x="876660" y="753364"/>
            <a:chExt cx="1043178" cy="979169"/>
          </a:xfrm>
        </p:grpSpPr>
        <p:sp>
          <p:nvSpPr>
            <p:cNvPr id="805" name="Object 805"/>
            <p:cNvSpPr txBox="1"/>
            <p:nvPr/>
          </p:nvSpPr>
          <p:spPr>
            <a:xfrm>
              <a:off x="857610" y="734314"/>
              <a:ext cx="846328" cy="846328"/>
            </a:xfrm>
            <a:prstGeom prst="rect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</p:spPr>
          <p:txBody>
            <a:bodyPr wrap="square" lIns="0" tIns="0" rIns="0" bIns="0" rtlCol="0" anchorCtr="0">
              <a:noAutofit/>
            </a:bodyPr>
            <a:lstStyle/>
            <a:p>
              <a:endParaRPr/>
            </a:p>
          </p:txBody>
        </p:sp>
        <p:sp>
          <p:nvSpPr>
            <p:cNvPr id="806" name="Object 806"/>
            <p:cNvSpPr txBox="1"/>
            <p:nvPr/>
          </p:nvSpPr>
          <p:spPr>
            <a:xfrm>
              <a:off x="1271376" y="1084072"/>
              <a:ext cx="648208" cy="648208"/>
            </a:xfrm>
            <a:prstGeom prst="rect">
              <a:avLst/>
            </a:prstGeom>
            <a:blipFill dpi="0" rotWithShape="1">
              <a:blip r:embed="rId5"/>
              <a:srcRect/>
              <a:stretch>
                <a:fillRect/>
              </a:stretch>
            </a:blipFill>
          </p:spPr>
          <p:txBody>
            <a:bodyPr wrap="square" lIns="0" tIns="0" rIns="0" bIns="0" rtlCol="0" anchorCtr="0">
              <a:noAutofit/>
            </a:bodyPr>
            <a:lstStyle/>
            <a:p>
              <a:endParaRPr/>
            </a:p>
          </p:txBody>
        </p:sp>
      </p:grpSp>
      <p:pic>
        <p:nvPicPr>
          <p:cNvPr id="9807" name="image 80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994706" y="814342"/>
            <a:ext cx="1559559" cy="789093"/>
          </a:xfrm>
          <a:prstGeom prst="rect">
            <a:avLst/>
          </a:prstGeom>
        </p:spPr>
      </p:pic>
      <p:pic>
        <p:nvPicPr>
          <p:cNvPr id="9808" name="image 80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0700026" y="817070"/>
            <a:ext cx="1321042" cy="877252"/>
          </a:xfrm>
          <a:prstGeom prst="rect">
            <a:avLst/>
          </a:prstGeom>
        </p:spPr>
      </p:pic>
      <p:sp>
        <p:nvSpPr>
          <p:cNvPr id="8012" name="Object 8012"/>
          <p:cNvSpPr txBox="1"/>
          <p:nvPr/>
        </p:nvSpPr>
        <p:spPr>
          <a:xfrm flipH="1">
            <a:off x="1271270" y="2287905"/>
            <a:ext cx="127000" cy="2921000"/>
          </a:xfrm>
          <a:prstGeom prst="rect">
            <a:avLst/>
          </a:prstGeom>
        </p:spPr>
        <p:txBody>
          <a:bodyPr vert="eaVert" wrap="square" lIns="0" tIns="0" rIns="0" bIns="0" rtlCol="0" anchor="t" anchorCtr="0">
            <a:noAutofit/>
          </a:bodyPr>
          <a:lstStyle/>
          <a:p>
            <a:pPr algn="l">
              <a:lnSpc>
                <a:spcPct val="110000"/>
              </a:lnSpc>
            </a:pPr>
            <a:endParaRPr lang="zh-CN" altLang="en-US"/>
          </a:p>
        </p:txBody>
      </p:sp>
      <p:pic>
        <p:nvPicPr>
          <p:cNvPr id="98013" name="image 8013"/>
          <p:cNvPicPr>
            <a:picLocks noChangeAspect="1"/>
          </p:cNvPicPr>
          <p:nvPr/>
        </p:nvPicPr>
        <p:blipFill>
          <a:blip r:embed="rId8">
            <a:alphaModFix amt="50196"/>
          </a:blip>
          <a:srcRect/>
          <a:stretch>
            <a:fillRect/>
          </a:stretch>
        </p:blipFill>
        <p:spPr>
          <a:xfrm rot="-5400000">
            <a:off x="22957346" y="12130879"/>
            <a:ext cx="1332804" cy="133280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5035" y="1913255"/>
            <a:ext cx="22638385" cy="1041908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01" name="image 80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343234" y="1700149"/>
            <a:ext cx="21211032" cy="84666"/>
          </a:xfrm>
          <a:prstGeom prst="rect">
            <a:avLst/>
          </a:prstGeom>
        </p:spPr>
      </p:pic>
      <p:pic>
        <p:nvPicPr>
          <p:cNvPr id="9802" name="image 80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670048" y="856646"/>
            <a:ext cx="3908552" cy="1056639"/>
          </a:xfrm>
          <a:prstGeom prst="rect">
            <a:avLst/>
          </a:prstGeom>
        </p:spPr>
      </p:pic>
      <p:sp>
        <p:nvSpPr>
          <p:cNvPr id="803" name="Object 803"/>
          <p:cNvSpPr txBox="1"/>
          <p:nvPr/>
        </p:nvSpPr>
        <p:spPr>
          <a:xfrm>
            <a:off x="2343234" y="701082"/>
            <a:ext cx="8521700" cy="10922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sz="7460" b="0" i="0" dirty="0">
                <a:solidFill>
                  <a:srgbClr val="2254F4"/>
                </a:solidFill>
                <a:latin typeface="YouSheBiaoTiHei" panose="00000500000000000000" charset="-122"/>
                <a:ea typeface="YouSheBiaoTiHei" panose="00000500000000000000" charset="-122"/>
              </a:rPr>
              <a:t>pc端流程</a:t>
            </a:r>
            <a:r>
              <a:rPr lang="en-US" altLang="zh-CN" sz="7460" b="0" i="0" dirty="0">
                <a:solidFill>
                  <a:srgbClr val="2254F4"/>
                </a:solidFill>
                <a:latin typeface="YouSheBiaoTiHei" panose="00000500000000000000" charset="-122"/>
                <a:ea typeface="YouSheBiaoTiHei" panose="00000500000000000000" charset="-122"/>
              </a:rPr>
              <a:t>-</a:t>
            </a:r>
            <a:r>
              <a:rPr lang="zh-CN" altLang="en-US" sz="7460" b="0" i="0" dirty="0">
                <a:solidFill>
                  <a:srgbClr val="2254F4"/>
                </a:solidFill>
                <a:latin typeface="YouSheBiaoTiHei" panose="00000500000000000000" charset="-122"/>
                <a:ea typeface="YouSheBiaoTiHei" panose="00000500000000000000" charset="-122"/>
              </a:rPr>
              <a:t>订火车票</a:t>
            </a:r>
          </a:p>
        </p:txBody>
      </p:sp>
      <p:grpSp>
        <p:nvGrpSpPr>
          <p:cNvPr id="804" name="组合 804"/>
          <p:cNvGrpSpPr/>
          <p:nvPr/>
        </p:nvGrpSpPr>
        <p:grpSpPr>
          <a:xfrm>
            <a:off x="876660" y="753364"/>
            <a:ext cx="1043178" cy="979169"/>
            <a:chOff x="876660" y="753364"/>
            <a:chExt cx="1043178" cy="979169"/>
          </a:xfrm>
        </p:grpSpPr>
        <p:sp>
          <p:nvSpPr>
            <p:cNvPr id="805" name="Object 805"/>
            <p:cNvSpPr txBox="1"/>
            <p:nvPr/>
          </p:nvSpPr>
          <p:spPr>
            <a:xfrm>
              <a:off x="857610" y="734314"/>
              <a:ext cx="846328" cy="846328"/>
            </a:xfrm>
            <a:prstGeom prst="rect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</p:spPr>
          <p:txBody>
            <a:bodyPr wrap="square" lIns="0" tIns="0" rIns="0" bIns="0" rtlCol="0" anchorCtr="0">
              <a:noAutofit/>
            </a:bodyPr>
            <a:lstStyle/>
            <a:p>
              <a:endParaRPr/>
            </a:p>
          </p:txBody>
        </p:sp>
        <p:sp>
          <p:nvSpPr>
            <p:cNvPr id="806" name="Object 806"/>
            <p:cNvSpPr txBox="1"/>
            <p:nvPr/>
          </p:nvSpPr>
          <p:spPr>
            <a:xfrm>
              <a:off x="1271376" y="1084072"/>
              <a:ext cx="648208" cy="648208"/>
            </a:xfrm>
            <a:prstGeom prst="rect">
              <a:avLst/>
            </a:prstGeom>
            <a:blipFill dpi="0" rotWithShape="1">
              <a:blip r:embed="rId5"/>
              <a:srcRect/>
              <a:stretch>
                <a:fillRect/>
              </a:stretch>
            </a:blipFill>
          </p:spPr>
          <p:txBody>
            <a:bodyPr wrap="square" lIns="0" tIns="0" rIns="0" bIns="0" rtlCol="0" anchorCtr="0">
              <a:noAutofit/>
            </a:bodyPr>
            <a:lstStyle/>
            <a:p>
              <a:endParaRPr/>
            </a:p>
          </p:txBody>
        </p:sp>
      </p:grpSp>
      <p:pic>
        <p:nvPicPr>
          <p:cNvPr id="9807" name="image 80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994706" y="814342"/>
            <a:ext cx="1559559" cy="789093"/>
          </a:xfrm>
          <a:prstGeom prst="rect">
            <a:avLst/>
          </a:prstGeom>
        </p:spPr>
      </p:pic>
      <p:pic>
        <p:nvPicPr>
          <p:cNvPr id="9808" name="image 80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0700026" y="817070"/>
            <a:ext cx="1321042" cy="877252"/>
          </a:xfrm>
          <a:prstGeom prst="rect">
            <a:avLst/>
          </a:prstGeom>
        </p:spPr>
      </p:pic>
      <p:sp>
        <p:nvSpPr>
          <p:cNvPr id="8012" name="Object 8012"/>
          <p:cNvSpPr txBox="1"/>
          <p:nvPr/>
        </p:nvSpPr>
        <p:spPr>
          <a:xfrm flipH="1">
            <a:off x="1271270" y="2287905"/>
            <a:ext cx="127000" cy="2921000"/>
          </a:xfrm>
          <a:prstGeom prst="rect">
            <a:avLst/>
          </a:prstGeom>
        </p:spPr>
        <p:txBody>
          <a:bodyPr vert="eaVert" wrap="square" lIns="0" tIns="0" rIns="0" bIns="0" rtlCol="0" anchor="t" anchorCtr="0">
            <a:noAutofit/>
          </a:bodyPr>
          <a:lstStyle/>
          <a:p>
            <a:pPr algn="l">
              <a:lnSpc>
                <a:spcPct val="110000"/>
              </a:lnSpc>
            </a:pPr>
            <a:endParaRPr lang="zh-CN" altLang="en-US"/>
          </a:p>
        </p:txBody>
      </p:sp>
      <p:pic>
        <p:nvPicPr>
          <p:cNvPr id="98013" name="image 8013"/>
          <p:cNvPicPr>
            <a:picLocks noChangeAspect="1"/>
          </p:cNvPicPr>
          <p:nvPr/>
        </p:nvPicPr>
        <p:blipFill>
          <a:blip r:embed="rId8">
            <a:alphaModFix amt="50196"/>
          </a:blip>
          <a:srcRect/>
          <a:stretch>
            <a:fillRect/>
          </a:stretch>
        </p:blipFill>
        <p:spPr>
          <a:xfrm rot="-5400000">
            <a:off x="22957346" y="12130879"/>
            <a:ext cx="1332804" cy="1332804"/>
          </a:xfrm>
          <a:prstGeom prst="rect">
            <a:avLst/>
          </a:prstGeom>
        </p:spPr>
      </p:pic>
      <p:pic>
        <p:nvPicPr>
          <p:cNvPr id="2" name="图片 1"/>
          <p:cNvPicPr/>
          <p:nvPr/>
        </p:nvPicPr>
        <p:blipFill>
          <a:blip r:embed="rId9"/>
          <a:stretch>
            <a:fillRect/>
          </a:stretch>
        </p:blipFill>
        <p:spPr>
          <a:xfrm>
            <a:off x="857885" y="1998980"/>
            <a:ext cx="22623145" cy="1110869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01" name="image 80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343234" y="1700149"/>
            <a:ext cx="21211032" cy="84666"/>
          </a:xfrm>
          <a:prstGeom prst="rect">
            <a:avLst/>
          </a:prstGeom>
        </p:spPr>
      </p:pic>
      <p:pic>
        <p:nvPicPr>
          <p:cNvPr id="9802" name="image 80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670048" y="856646"/>
            <a:ext cx="3908552" cy="1056639"/>
          </a:xfrm>
          <a:prstGeom prst="rect">
            <a:avLst/>
          </a:prstGeom>
        </p:spPr>
      </p:pic>
      <p:sp>
        <p:nvSpPr>
          <p:cNvPr id="803" name="Object 803"/>
          <p:cNvSpPr txBox="1"/>
          <p:nvPr/>
        </p:nvSpPr>
        <p:spPr>
          <a:xfrm>
            <a:off x="2343234" y="701082"/>
            <a:ext cx="8521700" cy="10922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sz="7460" b="0" i="0" dirty="0">
                <a:solidFill>
                  <a:srgbClr val="2254F4"/>
                </a:solidFill>
                <a:latin typeface="YouSheBiaoTiHei" panose="00000500000000000000" charset="-122"/>
                <a:ea typeface="YouSheBiaoTiHei" panose="00000500000000000000" charset="-122"/>
              </a:rPr>
              <a:t>pc端流程</a:t>
            </a:r>
            <a:r>
              <a:rPr lang="en-US" altLang="zh-CN" sz="7460" b="0" i="0" dirty="0">
                <a:solidFill>
                  <a:srgbClr val="2254F4"/>
                </a:solidFill>
                <a:latin typeface="YouSheBiaoTiHei" panose="00000500000000000000" charset="-122"/>
                <a:ea typeface="YouSheBiaoTiHei" panose="00000500000000000000" charset="-122"/>
              </a:rPr>
              <a:t>-</a:t>
            </a:r>
            <a:r>
              <a:rPr lang="zh-CN" altLang="en-US" sz="7460" b="0" i="0" dirty="0">
                <a:solidFill>
                  <a:srgbClr val="2254F4"/>
                </a:solidFill>
                <a:latin typeface="YouSheBiaoTiHei" panose="00000500000000000000" charset="-122"/>
                <a:ea typeface="YouSheBiaoTiHei" panose="00000500000000000000" charset="-122"/>
              </a:rPr>
              <a:t>订酒店</a:t>
            </a:r>
          </a:p>
        </p:txBody>
      </p:sp>
      <p:grpSp>
        <p:nvGrpSpPr>
          <p:cNvPr id="804" name="组合 804"/>
          <p:cNvGrpSpPr/>
          <p:nvPr/>
        </p:nvGrpSpPr>
        <p:grpSpPr>
          <a:xfrm>
            <a:off x="876660" y="753364"/>
            <a:ext cx="1043178" cy="979169"/>
            <a:chOff x="876660" y="753364"/>
            <a:chExt cx="1043178" cy="979169"/>
          </a:xfrm>
        </p:grpSpPr>
        <p:sp>
          <p:nvSpPr>
            <p:cNvPr id="805" name="Object 805"/>
            <p:cNvSpPr txBox="1"/>
            <p:nvPr/>
          </p:nvSpPr>
          <p:spPr>
            <a:xfrm>
              <a:off x="857610" y="734314"/>
              <a:ext cx="846328" cy="846328"/>
            </a:xfrm>
            <a:prstGeom prst="rect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</p:spPr>
          <p:txBody>
            <a:bodyPr wrap="square" lIns="0" tIns="0" rIns="0" bIns="0" rtlCol="0" anchorCtr="0">
              <a:noAutofit/>
            </a:bodyPr>
            <a:lstStyle/>
            <a:p>
              <a:endParaRPr/>
            </a:p>
          </p:txBody>
        </p:sp>
        <p:sp>
          <p:nvSpPr>
            <p:cNvPr id="806" name="Object 806"/>
            <p:cNvSpPr txBox="1"/>
            <p:nvPr/>
          </p:nvSpPr>
          <p:spPr>
            <a:xfrm>
              <a:off x="1271376" y="1084072"/>
              <a:ext cx="648208" cy="648208"/>
            </a:xfrm>
            <a:prstGeom prst="rect">
              <a:avLst/>
            </a:prstGeom>
            <a:blipFill dpi="0" rotWithShape="1">
              <a:blip r:embed="rId5"/>
              <a:srcRect/>
              <a:stretch>
                <a:fillRect/>
              </a:stretch>
            </a:blipFill>
          </p:spPr>
          <p:txBody>
            <a:bodyPr wrap="square" lIns="0" tIns="0" rIns="0" bIns="0" rtlCol="0" anchorCtr="0">
              <a:noAutofit/>
            </a:bodyPr>
            <a:lstStyle/>
            <a:p>
              <a:endParaRPr/>
            </a:p>
          </p:txBody>
        </p:sp>
      </p:grpSp>
      <p:pic>
        <p:nvPicPr>
          <p:cNvPr id="9807" name="image 80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994706" y="814342"/>
            <a:ext cx="1559559" cy="789093"/>
          </a:xfrm>
          <a:prstGeom prst="rect">
            <a:avLst/>
          </a:prstGeom>
        </p:spPr>
      </p:pic>
      <p:pic>
        <p:nvPicPr>
          <p:cNvPr id="9808" name="image 80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0700026" y="817070"/>
            <a:ext cx="1321042" cy="877252"/>
          </a:xfrm>
          <a:prstGeom prst="rect">
            <a:avLst/>
          </a:prstGeom>
        </p:spPr>
      </p:pic>
      <p:sp>
        <p:nvSpPr>
          <p:cNvPr id="8010" name="Object 8010"/>
          <p:cNvSpPr txBox="1"/>
          <p:nvPr/>
        </p:nvSpPr>
        <p:spPr>
          <a:xfrm>
            <a:off x="1290320" y="2115820"/>
            <a:ext cx="19484975" cy="69913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>
              <a:lnSpc>
                <a:spcPct val="126000"/>
              </a:lnSpc>
            </a:pPr>
            <a:r>
              <a:rPr lang="zh-CN" sz="3610" b="0" i="0" spc="0" dirty="0">
                <a:latin typeface="OPPOSans-R"/>
                <a:ea typeface="OPPOSans-R"/>
              </a:rPr>
              <a:t>查看酒店</a:t>
            </a:r>
          </a:p>
        </p:txBody>
      </p:sp>
      <p:sp>
        <p:nvSpPr>
          <p:cNvPr id="8012" name="Object 8012"/>
          <p:cNvSpPr txBox="1"/>
          <p:nvPr/>
        </p:nvSpPr>
        <p:spPr>
          <a:xfrm flipH="1">
            <a:off x="1271270" y="2287905"/>
            <a:ext cx="127000" cy="2921000"/>
          </a:xfrm>
          <a:prstGeom prst="rect">
            <a:avLst/>
          </a:prstGeom>
        </p:spPr>
        <p:txBody>
          <a:bodyPr vert="eaVert" wrap="square" lIns="0" tIns="0" rIns="0" bIns="0" rtlCol="0" anchor="t" anchorCtr="0">
            <a:noAutofit/>
          </a:bodyPr>
          <a:lstStyle/>
          <a:p>
            <a:pPr algn="l">
              <a:lnSpc>
                <a:spcPct val="110000"/>
              </a:lnSpc>
            </a:pPr>
            <a:endParaRPr lang="zh-CN" altLang="en-US"/>
          </a:p>
        </p:txBody>
      </p:sp>
      <p:pic>
        <p:nvPicPr>
          <p:cNvPr id="98013" name="image 8013"/>
          <p:cNvPicPr>
            <a:picLocks noChangeAspect="1"/>
          </p:cNvPicPr>
          <p:nvPr/>
        </p:nvPicPr>
        <p:blipFill>
          <a:blip r:embed="rId8">
            <a:alphaModFix amt="50196"/>
          </a:blip>
          <a:srcRect/>
          <a:stretch>
            <a:fillRect/>
          </a:stretch>
        </p:blipFill>
        <p:spPr>
          <a:xfrm rot="-5400000">
            <a:off x="22957346" y="12130879"/>
            <a:ext cx="1332804" cy="1332804"/>
          </a:xfrm>
          <a:prstGeom prst="rect">
            <a:avLst/>
          </a:prstGeom>
        </p:spPr>
      </p:pic>
      <p:pic>
        <p:nvPicPr>
          <p:cNvPr id="2" name="图片 1"/>
          <p:cNvPicPr/>
          <p:nvPr/>
        </p:nvPicPr>
        <p:blipFill>
          <a:blip r:embed="rId9"/>
          <a:srcRect l="2523" t="8161" r="6510" b="16800"/>
          <a:stretch>
            <a:fillRect/>
          </a:stretch>
        </p:blipFill>
        <p:spPr>
          <a:xfrm>
            <a:off x="1398270" y="3350895"/>
            <a:ext cx="21445220" cy="961326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01" name="image 80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343234" y="1700149"/>
            <a:ext cx="21211032" cy="84666"/>
          </a:xfrm>
          <a:prstGeom prst="rect">
            <a:avLst/>
          </a:prstGeom>
        </p:spPr>
      </p:pic>
      <p:pic>
        <p:nvPicPr>
          <p:cNvPr id="9802" name="image 80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670048" y="856646"/>
            <a:ext cx="3908552" cy="1056639"/>
          </a:xfrm>
          <a:prstGeom prst="rect">
            <a:avLst/>
          </a:prstGeom>
        </p:spPr>
      </p:pic>
      <p:sp>
        <p:nvSpPr>
          <p:cNvPr id="803" name="Object 803"/>
          <p:cNvSpPr txBox="1"/>
          <p:nvPr/>
        </p:nvSpPr>
        <p:spPr>
          <a:xfrm>
            <a:off x="2343234" y="701082"/>
            <a:ext cx="8521700" cy="10922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sz="7460" b="0" i="0" dirty="0">
                <a:solidFill>
                  <a:srgbClr val="2254F4"/>
                </a:solidFill>
                <a:latin typeface="YouSheBiaoTiHei" panose="00000500000000000000" charset="-122"/>
                <a:ea typeface="YouSheBiaoTiHei" panose="00000500000000000000" charset="-122"/>
              </a:rPr>
              <a:t>pc端流程</a:t>
            </a:r>
            <a:r>
              <a:rPr lang="en-US" altLang="zh-CN" sz="7460" b="0" i="0" dirty="0">
                <a:solidFill>
                  <a:srgbClr val="2254F4"/>
                </a:solidFill>
                <a:latin typeface="YouSheBiaoTiHei" panose="00000500000000000000" charset="-122"/>
                <a:ea typeface="YouSheBiaoTiHei" panose="00000500000000000000" charset="-122"/>
              </a:rPr>
              <a:t>-</a:t>
            </a:r>
            <a:r>
              <a:rPr lang="zh-CN" altLang="en-US" sz="7460" b="0" i="0" dirty="0">
                <a:solidFill>
                  <a:srgbClr val="2254F4"/>
                </a:solidFill>
                <a:latin typeface="YouSheBiaoTiHei" panose="00000500000000000000" charset="-122"/>
                <a:ea typeface="YouSheBiaoTiHei" panose="00000500000000000000" charset="-122"/>
              </a:rPr>
              <a:t>订酒店</a:t>
            </a:r>
          </a:p>
        </p:txBody>
      </p:sp>
      <p:grpSp>
        <p:nvGrpSpPr>
          <p:cNvPr id="804" name="组合 804"/>
          <p:cNvGrpSpPr/>
          <p:nvPr/>
        </p:nvGrpSpPr>
        <p:grpSpPr>
          <a:xfrm>
            <a:off x="876660" y="753364"/>
            <a:ext cx="1043178" cy="979169"/>
            <a:chOff x="876660" y="753364"/>
            <a:chExt cx="1043178" cy="979169"/>
          </a:xfrm>
        </p:grpSpPr>
        <p:sp>
          <p:nvSpPr>
            <p:cNvPr id="805" name="Object 805"/>
            <p:cNvSpPr txBox="1"/>
            <p:nvPr/>
          </p:nvSpPr>
          <p:spPr>
            <a:xfrm>
              <a:off x="857610" y="734314"/>
              <a:ext cx="846328" cy="846328"/>
            </a:xfrm>
            <a:prstGeom prst="rect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</p:spPr>
          <p:txBody>
            <a:bodyPr wrap="square" lIns="0" tIns="0" rIns="0" bIns="0" rtlCol="0" anchorCtr="0">
              <a:noAutofit/>
            </a:bodyPr>
            <a:lstStyle/>
            <a:p>
              <a:endParaRPr/>
            </a:p>
          </p:txBody>
        </p:sp>
        <p:sp>
          <p:nvSpPr>
            <p:cNvPr id="806" name="Object 806"/>
            <p:cNvSpPr txBox="1"/>
            <p:nvPr/>
          </p:nvSpPr>
          <p:spPr>
            <a:xfrm>
              <a:off x="1271376" y="1084072"/>
              <a:ext cx="648208" cy="648208"/>
            </a:xfrm>
            <a:prstGeom prst="rect">
              <a:avLst/>
            </a:prstGeom>
            <a:blipFill dpi="0" rotWithShape="1">
              <a:blip r:embed="rId5"/>
              <a:srcRect/>
              <a:stretch>
                <a:fillRect/>
              </a:stretch>
            </a:blipFill>
          </p:spPr>
          <p:txBody>
            <a:bodyPr wrap="square" lIns="0" tIns="0" rIns="0" bIns="0" rtlCol="0" anchorCtr="0">
              <a:noAutofit/>
            </a:bodyPr>
            <a:lstStyle/>
            <a:p>
              <a:endParaRPr/>
            </a:p>
          </p:txBody>
        </p:sp>
      </p:grpSp>
      <p:pic>
        <p:nvPicPr>
          <p:cNvPr id="9807" name="image 80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994706" y="814342"/>
            <a:ext cx="1559559" cy="789093"/>
          </a:xfrm>
          <a:prstGeom prst="rect">
            <a:avLst/>
          </a:prstGeom>
        </p:spPr>
      </p:pic>
      <p:pic>
        <p:nvPicPr>
          <p:cNvPr id="9808" name="image 80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0700026" y="817070"/>
            <a:ext cx="1321042" cy="877252"/>
          </a:xfrm>
          <a:prstGeom prst="rect">
            <a:avLst/>
          </a:prstGeom>
        </p:spPr>
      </p:pic>
      <p:sp>
        <p:nvSpPr>
          <p:cNvPr id="8010" name="Object 8010"/>
          <p:cNvSpPr txBox="1"/>
          <p:nvPr/>
        </p:nvSpPr>
        <p:spPr>
          <a:xfrm>
            <a:off x="1290320" y="2115820"/>
            <a:ext cx="19484975" cy="69913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>
              <a:lnSpc>
                <a:spcPct val="126000"/>
              </a:lnSpc>
            </a:pPr>
            <a:r>
              <a:rPr lang="zh-CN" sz="3610" b="0" i="0" spc="0" dirty="0">
                <a:latin typeface="OPPOSans-R"/>
                <a:ea typeface="OPPOSans-R"/>
              </a:rPr>
              <a:t>根据出差人差旅标准查看酒店</a:t>
            </a:r>
          </a:p>
        </p:txBody>
      </p:sp>
      <p:sp>
        <p:nvSpPr>
          <p:cNvPr id="8012" name="Object 8012"/>
          <p:cNvSpPr txBox="1"/>
          <p:nvPr/>
        </p:nvSpPr>
        <p:spPr>
          <a:xfrm flipH="1">
            <a:off x="1271270" y="2287905"/>
            <a:ext cx="127000" cy="2921000"/>
          </a:xfrm>
          <a:prstGeom prst="rect">
            <a:avLst/>
          </a:prstGeom>
        </p:spPr>
        <p:txBody>
          <a:bodyPr vert="eaVert" wrap="square" lIns="0" tIns="0" rIns="0" bIns="0" rtlCol="0" anchor="t" anchorCtr="0">
            <a:noAutofit/>
          </a:bodyPr>
          <a:lstStyle/>
          <a:p>
            <a:pPr algn="l">
              <a:lnSpc>
                <a:spcPct val="110000"/>
              </a:lnSpc>
            </a:pPr>
            <a:endParaRPr lang="zh-CN" altLang="en-US"/>
          </a:p>
        </p:txBody>
      </p:sp>
      <p:pic>
        <p:nvPicPr>
          <p:cNvPr id="98013" name="image 8013"/>
          <p:cNvPicPr>
            <a:picLocks noChangeAspect="1"/>
          </p:cNvPicPr>
          <p:nvPr/>
        </p:nvPicPr>
        <p:blipFill>
          <a:blip r:embed="rId8">
            <a:alphaModFix amt="50196"/>
          </a:blip>
          <a:srcRect/>
          <a:stretch>
            <a:fillRect/>
          </a:stretch>
        </p:blipFill>
        <p:spPr>
          <a:xfrm rot="-5400000">
            <a:off x="22957346" y="12130879"/>
            <a:ext cx="1332804" cy="1332804"/>
          </a:xfrm>
          <a:prstGeom prst="rect">
            <a:avLst/>
          </a:prstGeom>
        </p:spPr>
      </p:pic>
      <p:pic>
        <p:nvPicPr>
          <p:cNvPr id="3" name="图片 2"/>
          <p:cNvPicPr/>
          <p:nvPr/>
        </p:nvPicPr>
        <p:blipFill>
          <a:blip r:embed="rId9"/>
          <a:srcRect l="4851" t="8650" r="4552"/>
          <a:stretch>
            <a:fillRect/>
          </a:stretch>
        </p:blipFill>
        <p:spPr>
          <a:xfrm>
            <a:off x="1255395" y="3137535"/>
            <a:ext cx="21140420" cy="901827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01" name="image 80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343234" y="1700149"/>
            <a:ext cx="21211032" cy="84666"/>
          </a:xfrm>
          <a:prstGeom prst="rect">
            <a:avLst/>
          </a:prstGeom>
        </p:spPr>
      </p:pic>
      <p:pic>
        <p:nvPicPr>
          <p:cNvPr id="9802" name="image 80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670048" y="856646"/>
            <a:ext cx="3908552" cy="1056639"/>
          </a:xfrm>
          <a:prstGeom prst="rect">
            <a:avLst/>
          </a:prstGeom>
        </p:spPr>
      </p:pic>
      <p:sp>
        <p:nvSpPr>
          <p:cNvPr id="803" name="Object 803"/>
          <p:cNvSpPr txBox="1"/>
          <p:nvPr/>
        </p:nvSpPr>
        <p:spPr>
          <a:xfrm>
            <a:off x="2343234" y="701082"/>
            <a:ext cx="8521700" cy="10922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sz="7460" b="0" i="0" dirty="0">
                <a:solidFill>
                  <a:srgbClr val="2254F4"/>
                </a:solidFill>
                <a:latin typeface="YouSheBiaoTiHei" panose="00000500000000000000" charset="-122"/>
                <a:ea typeface="YouSheBiaoTiHei" panose="00000500000000000000" charset="-122"/>
              </a:rPr>
              <a:t>pc端流程</a:t>
            </a:r>
            <a:r>
              <a:rPr lang="en-US" altLang="zh-CN" sz="7460" b="0" i="0" dirty="0">
                <a:solidFill>
                  <a:srgbClr val="2254F4"/>
                </a:solidFill>
                <a:latin typeface="YouSheBiaoTiHei" panose="00000500000000000000" charset="-122"/>
                <a:ea typeface="YouSheBiaoTiHei" panose="00000500000000000000" charset="-122"/>
              </a:rPr>
              <a:t>-</a:t>
            </a:r>
            <a:r>
              <a:rPr lang="zh-CN" altLang="en-US" sz="7460" b="0" i="0" dirty="0">
                <a:solidFill>
                  <a:srgbClr val="2254F4"/>
                </a:solidFill>
                <a:latin typeface="YouSheBiaoTiHei" panose="00000500000000000000" charset="-122"/>
                <a:ea typeface="YouSheBiaoTiHei" panose="00000500000000000000" charset="-122"/>
              </a:rPr>
              <a:t>报销</a:t>
            </a:r>
          </a:p>
        </p:txBody>
      </p:sp>
      <p:grpSp>
        <p:nvGrpSpPr>
          <p:cNvPr id="804" name="组合 804"/>
          <p:cNvGrpSpPr/>
          <p:nvPr/>
        </p:nvGrpSpPr>
        <p:grpSpPr>
          <a:xfrm>
            <a:off x="876660" y="753364"/>
            <a:ext cx="1043178" cy="979169"/>
            <a:chOff x="876660" y="753364"/>
            <a:chExt cx="1043178" cy="979169"/>
          </a:xfrm>
        </p:grpSpPr>
        <p:sp>
          <p:nvSpPr>
            <p:cNvPr id="805" name="Object 805"/>
            <p:cNvSpPr txBox="1"/>
            <p:nvPr/>
          </p:nvSpPr>
          <p:spPr>
            <a:xfrm>
              <a:off x="857610" y="734314"/>
              <a:ext cx="846328" cy="846328"/>
            </a:xfrm>
            <a:prstGeom prst="rect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</p:spPr>
          <p:txBody>
            <a:bodyPr wrap="square" lIns="0" tIns="0" rIns="0" bIns="0" rtlCol="0" anchorCtr="0">
              <a:noAutofit/>
            </a:bodyPr>
            <a:lstStyle/>
            <a:p>
              <a:endParaRPr/>
            </a:p>
          </p:txBody>
        </p:sp>
        <p:sp>
          <p:nvSpPr>
            <p:cNvPr id="806" name="Object 806"/>
            <p:cNvSpPr txBox="1"/>
            <p:nvPr/>
          </p:nvSpPr>
          <p:spPr>
            <a:xfrm>
              <a:off x="1271376" y="1084072"/>
              <a:ext cx="648208" cy="648208"/>
            </a:xfrm>
            <a:prstGeom prst="rect">
              <a:avLst/>
            </a:prstGeom>
            <a:blipFill dpi="0" rotWithShape="1">
              <a:blip r:embed="rId5"/>
              <a:srcRect/>
              <a:stretch>
                <a:fillRect/>
              </a:stretch>
            </a:blipFill>
          </p:spPr>
          <p:txBody>
            <a:bodyPr wrap="square" lIns="0" tIns="0" rIns="0" bIns="0" rtlCol="0" anchorCtr="0">
              <a:noAutofit/>
            </a:bodyPr>
            <a:lstStyle/>
            <a:p>
              <a:endParaRPr/>
            </a:p>
          </p:txBody>
        </p:sp>
      </p:grpSp>
      <p:pic>
        <p:nvPicPr>
          <p:cNvPr id="9807" name="image 80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994706" y="814342"/>
            <a:ext cx="1559559" cy="789093"/>
          </a:xfrm>
          <a:prstGeom prst="rect">
            <a:avLst/>
          </a:prstGeom>
        </p:spPr>
      </p:pic>
      <p:pic>
        <p:nvPicPr>
          <p:cNvPr id="9808" name="image 80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0700026" y="817070"/>
            <a:ext cx="1321042" cy="877252"/>
          </a:xfrm>
          <a:prstGeom prst="rect">
            <a:avLst/>
          </a:prstGeom>
        </p:spPr>
      </p:pic>
      <p:sp>
        <p:nvSpPr>
          <p:cNvPr id="8012" name="Object 8012"/>
          <p:cNvSpPr txBox="1"/>
          <p:nvPr/>
        </p:nvSpPr>
        <p:spPr>
          <a:xfrm flipH="1">
            <a:off x="1271270" y="2287905"/>
            <a:ext cx="127000" cy="2921000"/>
          </a:xfrm>
          <a:prstGeom prst="rect">
            <a:avLst/>
          </a:prstGeom>
        </p:spPr>
        <p:txBody>
          <a:bodyPr vert="eaVert" wrap="square" lIns="0" tIns="0" rIns="0" bIns="0" rtlCol="0" anchor="t" anchorCtr="0">
            <a:noAutofit/>
          </a:bodyPr>
          <a:lstStyle/>
          <a:p>
            <a:pPr algn="l">
              <a:lnSpc>
                <a:spcPct val="110000"/>
              </a:lnSpc>
            </a:pPr>
            <a:endParaRPr lang="zh-CN" altLang="en-US"/>
          </a:p>
        </p:txBody>
      </p:sp>
      <p:pic>
        <p:nvPicPr>
          <p:cNvPr id="98013" name="image 8013"/>
          <p:cNvPicPr>
            <a:picLocks noChangeAspect="1"/>
          </p:cNvPicPr>
          <p:nvPr/>
        </p:nvPicPr>
        <p:blipFill>
          <a:blip r:embed="rId8">
            <a:alphaModFix amt="50196"/>
          </a:blip>
          <a:srcRect/>
          <a:stretch>
            <a:fillRect/>
          </a:stretch>
        </p:blipFill>
        <p:spPr>
          <a:xfrm rot="-5400000">
            <a:off x="22957346" y="12130879"/>
            <a:ext cx="1332804" cy="1332804"/>
          </a:xfrm>
          <a:prstGeom prst="rect">
            <a:avLst/>
          </a:prstGeom>
        </p:spPr>
      </p:pic>
      <p:sp>
        <p:nvSpPr>
          <p:cNvPr id="8010" name="Object 8010"/>
          <p:cNvSpPr txBox="1"/>
          <p:nvPr/>
        </p:nvSpPr>
        <p:spPr>
          <a:xfrm>
            <a:off x="1290320" y="2115820"/>
            <a:ext cx="19484975" cy="69913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>
              <a:lnSpc>
                <a:spcPct val="126000"/>
              </a:lnSpc>
            </a:pPr>
            <a:r>
              <a:rPr lang="zh-CN" sz="3610" b="0" i="0" spc="0" dirty="0">
                <a:latin typeface="OPPOSans-R"/>
                <a:ea typeface="OPPOSans-R"/>
              </a:rPr>
              <a:t>由学校信息门户进入智能报销平台进行报销</a:t>
            </a:r>
          </a:p>
        </p:txBody>
      </p:sp>
      <p:pic>
        <p:nvPicPr>
          <p:cNvPr id="3" name="图片 2"/>
          <p:cNvPicPr/>
          <p:nvPr/>
        </p:nvPicPr>
        <p:blipFill>
          <a:blip r:embed="rId9"/>
          <a:stretch>
            <a:fillRect/>
          </a:stretch>
        </p:blipFill>
        <p:spPr>
          <a:xfrm>
            <a:off x="1919605" y="3017520"/>
            <a:ext cx="20102195" cy="1036383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10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3" name="image 102"/>
          <p:cNvPicPr>
            <a:picLocks noChangeAspect="1"/>
          </p:cNvPicPr>
          <p:nvPr/>
        </p:nvPicPr>
        <p:blipFill>
          <a:blip r:embed="rId4">
            <a:alphaModFix amt="60000"/>
          </a:blip>
          <a:srcRect/>
          <a:stretch>
            <a:fillRect/>
          </a:stretch>
        </p:blipFill>
        <p:spPr>
          <a:xfrm>
            <a:off x="21831300" y="11112500"/>
            <a:ext cx="482600" cy="482600"/>
          </a:xfrm>
          <a:prstGeom prst="rect">
            <a:avLst/>
          </a:prstGeom>
        </p:spPr>
      </p:pic>
      <p:grpSp>
        <p:nvGrpSpPr>
          <p:cNvPr id="4" name="组合 103"/>
          <p:cNvGrpSpPr/>
          <p:nvPr/>
        </p:nvGrpSpPr>
        <p:grpSpPr>
          <a:xfrm>
            <a:off x="2819400" y="1812786"/>
            <a:ext cx="18846800" cy="8610600"/>
            <a:chOff x="2819400" y="2349500"/>
            <a:chExt cx="18846800" cy="8610600"/>
          </a:xfrm>
        </p:grpSpPr>
        <p:pic>
          <p:nvPicPr>
            <p:cNvPr id="5" name="image 104"/>
            <p:cNvPicPr>
              <a:picLocks noChangeAspect="1"/>
            </p:cNvPicPr>
            <p:nvPr/>
          </p:nvPicPr>
          <p:blipFill>
            <a:blip r:embed="rId5">
              <a:alphaModFix amt="94901"/>
            </a:blip>
            <a:srcRect/>
            <a:stretch>
              <a:fillRect/>
            </a:stretch>
          </p:blipFill>
          <p:spPr>
            <a:xfrm>
              <a:off x="2819400" y="2349500"/>
              <a:ext cx="18846800" cy="8610600"/>
            </a:xfrm>
            <a:prstGeom prst="rect">
              <a:avLst/>
            </a:prstGeom>
          </p:spPr>
        </p:pic>
        <p:pic>
          <p:nvPicPr>
            <p:cNvPr id="6" name="image 105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6078200" y="2349500"/>
              <a:ext cx="4441020" cy="8610600"/>
            </a:xfrm>
            <a:prstGeom prst="rect">
              <a:avLst/>
            </a:prstGeom>
          </p:spPr>
        </p:pic>
      </p:grpSp>
      <p:pic>
        <p:nvPicPr>
          <p:cNvPr id="7" name="image 10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578260" y="7398535"/>
            <a:ext cx="787400" cy="152400"/>
          </a:xfrm>
          <a:prstGeom prst="rect">
            <a:avLst/>
          </a:prstGeom>
        </p:spPr>
      </p:pic>
      <p:pic>
        <p:nvPicPr>
          <p:cNvPr id="8" name="image 10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676587" y="3939897"/>
            <a:ext cx="685800" cy="177800"/>
          </a:xfrm>
          <a:prstGeom prst="rect">
            <a:avLst/>
          </a:prstGeom>
        </p:spPr>
      </p:pic>
      <p:sp>
        <p:nvSpPr>
          <p:cNvPr id="9" name="Object 108"/>
          <p:cNvSpPr txBox="1"/>
          <p:nvPr/>
        </p:nvSpPr>
        <p:spPr>
          <a:xfrm>
            <a:off x="3615520" y="3550996"/>
            <a:ext cx="11109325" cy="169790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zh-CN" sz="10800" b="0" i="0" spc="400" dirty="0">
                <a:latin typeface="OPPOSans-B" panose="00020600040101010101" charset="-122"/>
                <a:ea typeface="OPPOSans-B" panose="00020600040101010101" charset="-122"/>
              </a:rPr>
              <a:t>差旅平台</a:t>
            </a:r>
            <a:endParaRPr lang="zh-CN" altLang="en-US" dirty="0"/>
          </a:p>
        </p:txBody>
      </p:sp>
      <p:sp>
        <p:nvSpPr>
          <p:cNvPr id="1011" name="Object 1011"/>
          <p:cNvSpPr txBox="1"/>
          <p:nvPr/>
        </p:nvSpPr>
        <p:spPr>
          <a:xfrm>
            <a:off x="3615520" y="6219665"/>
            <a:ext cx="11315700" cy="68390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zh-CN" sz="4350" b="0" i="0" dirty="0">
                <a:latin typeface="OPPOSans-R" panose="00020600040101010101" charset="-122"/>
                <a:ea typeface="OPPOSans-R" panose="00020600040101010101" charset="-122"/>
              </a:rPr>
              <a:t>One-stop service introduction for travel</a:t>
            </a:r>
            <a:endParaRPr lang="zh-CN" altLang="en-US" dirty="0"/>
          </a:p>
        </p:txBody>
      </p:sp>
      <p:sp>
        <p:nvSpPr>
          <p:cNvPr id="1012" name="Object 1012"/>
          <p:cNvSpPr txBox="1"/>
          <p:nvPr/>
        </p:nvSpPr>
        <p:spPr>
          <a:xfrm>
            <a:off x="3578260" y="7809963"/>
            <a:ext cx="11912600" cy="93091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zh-CN" sz="5500" b="0" i="0" dirty="0">
                <a:latin typeface="OPPOSans-R" panose="00020600040101010101" charset="-122"/>
                <a:ea typeface="OPPOSans-R" panose="00020600040101010101" charset="-122"/>
              </a:rPr>
              <a:t>河南理工大学</a:t>
            </a:r>
            <a:endParaRPr lang="zh-CN" altLang="en-US" dirty="0"/>
          </a:p>
        </p:txBody>
      </p:sp>
      <p:grpSp>
        <p:nvGrpSpPr>
          <p:cNvPr id="14" name="组合 13"/>
          <p:cNvGrpSpPr/>
          <p:nvPr/>
        </p:nvGrpSpPr>
        <p:grpSpPr>
          <a:xfrm>
            <a:off x="7874000" y="-12700"/>
            <a:ext cx="8636000" cy="13741400"/>
            <a:chOff x="12400" y="-20"/>
            <a:chExt cx="13600" cy="21640"/>
          </a:xfrm>
        </p:grpSpPr>
        <p:pic>
          <p:nvPicPr>
            <p:cNvPr id="15" name="image 201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18240" y="-20"/>
              <a:ext cx="340" cy="2460"/>
            </a:xfrm>
            <a:prstGeom prst="rect">
              <a:avLst/>
            </a:prstGeom>
          </p:spPr>
        </p:pic>
        <p:pic>
          <p:nvPicPr>
            <p:cNvPr id="16" name="image 202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8980" y="-20"/>
              <a:ext cx="340" cy="2460"/>
            </a:xfrm>
            <a:prstGeom prst="rect">
              <a:avLst/>
            </a:prstGeom>
          </p:spPr>
        </p:pic>
        <p:pic>
          <p:nvPicPr>
            <p:cNvPr id="17" name="image 203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19740" y="-20"/>
              <a:ext cx="340" cy="2460"/>
            </a:xfrm>
            <a:prstGeom prst="rect">
              <a:avLst/>
            </a:prstGeom>
          </p:spPr>
        </p:pic>
        <p:pic>
          <p:nvPicPr>
            <p:cNvPr id="18" name="image 204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18240" y="19160"/>
              <a:ext cx="340" cy="2460"/>
            </a:xfrm>
            <a:prstGeom prst="rect">
              <a:avLst/>
            </a:prstGeom>
          </p:spPr>
        </p:pic>
        <p:pic>
          <p:nvPicPr>
            <p:cNvPr id="19" name="image 205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8980" y="19160"/>
              <a:ext cx="340" cy="2460"/>
            </a:xfrm>
            <a:prstGeom prst="rect">
              <a:avLst/>
            </a:prstGeom>
          </p:spPr>
        </p:pic>
        <p:pic>
          <p:nvPicPr>
            <p:cNvPr id="20" name="image 206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19740" y="19160"/>
              <a:ext cx="340" cy="2460"/>
            </a:xfrm>
            <a:prstGeom prst="rect">
              <a:avLst/>
            </a:prstGeom>
          </p:spPr>
        </p:pic>
        <p:sp>
          <p:nvSpPr>
            <p:cNvPr id="21" name="Object 207"/>
            <p:cNvSpPr txBox="1"/>
            <p:nvPr/>
          </p:nvSpPr>
          <p:spPr>
            <a:xfrm>
              <a:off x="12400" y="13498"/>
              <a:ext cx="13600" cy="2700"/>
            </a:xfrm>
            <a:prstGeom prst="rect">
              <a:avLst/>
            </a:prstGeom>
          </p:spPr>
          <p:txBody>
            <a:bodyPr vert="horz" wrap="square" lIns="0" tIns="0" rIns="0" bIns="0" rtlCol="0" anchor="t" anchorCtr="0">
              <a:spAutoFit/>
            </a:bodyPr>
            <a:lstStyle/>
            <a:p>
              <a:pPr algn="ctr">
                <a:lnSpc>
                  <a:spcPct val="111000"/>
                </a:lnSpc>
              </a:pPr>
              <a:r>
                <a:rPr lang="zh-CN" sz="11000" b="0" i="0" spc="1200" dirty="0">
                  <a:solidFill>
                    <a:srgbClr val="2254F4"/>
                  </a:solidFill>
                  <a:latin typeface="OPPOSans-H"/>
                  <a:ea typeface="OPPOSans-H"/>
                </a:rPr>
                <a:t>T</a:t>
              </a:r>
              <a:r>
                <a:rPr lang="zh-CN" sz="11000" b="0" i="0" spc="1200" dirty="0">
                  <a:solidFill>
                    <a:srgbClr val="000000"/>
                  </a:solidFill>
                  <a:latin typeface="OPPOSans-H"/>
                  <a:ea typeface="OPPOSans-H"/>
                </a:rPr>
                <a:t>HANK</a:t>
              </a:r>
              <a:r>
                <a:rPr lang="zh-CN" sz="11000" b="0" i="0" spc="1200" dirty="0">
                  <a:solidFill>
                    <a:srgbClr val="2254F4"/>
                  </a:solidFill>
                  <a:latin typeface="OPPOSans-H"/>
                  <a:ea typeface="OPPOSans-H"/>
                </a:rPr>
                <a:t>S</a:t>
              </a:r>
              <a:endParaRPr lang="zh-CN" altLang="en-US" dirty="0"/>
            </a:p>
          </p:txBody>
        </p:sp>
        <p:sp>
          <p:nvSpPr>
            <p:cNvPr id="22" name="Object 209"/>
            <p:cNvSpPr txBox="1"/>
            <p:nvPr/>
          </p:nvSpPr>
          <p:spPr>
            <a:xfrm>
              <a:off x="16067" y="16590"/>
              <a:ext cx="6266" cy="1311"/>
            </a:xfrm>
            <a:prstGeom prst="rect">
              <a:avLst/>
            </a:prstGeom>
          </p:spPr>
          <p:txBody>
            <a:bodyPr vert="horz" wrap="square" lIns="0" tIns="0" rIns="0" bIns="0" rtlCol="0" anchor="t" anchorCtr="0">
              <a:spAutoFit/>
            </a:bodyPr>
            <a:lstStyle/>
            <a:p>
              <a:pPr algn="ctr">
                <a:lnSpc>
                  <a:spcPct val="124000"/>
                </a:lnSpc>
              </a:pPr>
              <a:r>
                <a:rPr lang="zh-CN" altLang="en-US" sz="4800" dirty="0">
                  <a:solidFill>
                    <a:schemeClr val="bg1"/>
                  </a:solidFill>
                  <a:latin typeface="OPPOSans-B" panose="00020600040101010101" charset="-122"/>
                  <a:ea typeface="OPPOSans-B" panose="00020600040101010101" charset="-122"/>
                </a:rPr>
                <a:t>感 </a:t>
              </a:r>
              <a:r>
                <a:rPr lang="zh-CN" altLang="en-US" sz="4800">
                  <a:solidFill>
                    <a:schemeClr val="bg1"/>
                  </a:solidFill>
                  <a:latin typeface="OPPOSans-B" panose="00020600040101010101" charset="-122"/>
                  <a:ea typeface="OPPOSans-B" panose="00020600040101010101" charset="-122"/>
                </a:rPr>
                <a:t>谢 </a:t>
              </a:r>
              <a:r>
                <a:rPr lang="zh-CN" altLang="en-US" sz="4800" i="0" spc="0">
                  <a:solidFill>
                    <a:schemeClr val="bg1"/>
                  </a:solidFill>
                  <a:latin typeface="OPPOSans-B" panose="00020600040101010101" charset="-122"/>
                  <a:ea typeface="OPPOSans-B" panose="00020600040101010101" charset="-122"/>
                </a:rPr>
                <a:t>观 看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103"/>
          <p:cNvSpPr txBox="1"/>
          <p:nvPr/>
        </p:nvSpPr>
        <p:spPr>
          <a:xfrm>
            <a:off x="4105664" y="8391343"/>
            <a:ext cx="2790216" cy="106080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111000"/>
              </a:lnSpc>
            </a:pPr>
            <a:r>
              <a:rPr lang="en-US" altLang="zh-CN" sz="6590" b="0" i="0" spc="-400" dirty="0">
                <a:solidFill>
                  <a:srgbClr val="2254F4"/>
                </a:solidFill>
                <a:latin typeface="OPPOSans-R"/>
                <a:ea typeface="OPPOSans-R"/>
              </a:rPr>
              <a:t>2</a:t>
            </a:r>
            <a:endParaRPr lang="zh-CN" altLang="en-US" dirty="0"/>
          </a:p>
        </p:txBody>
      </p:sp>
      <p:sp>
        <p:nvSpPr>
          <p:cNvPr id="12" name="Object 106"/>
          <p:cNvSpPr txBox="1"/>
          <p:nvPr/>
        </p:nvSpPr>
        <p:spPr>
          <a:xfrm>
            <a:off x="4853489" y="8592523"/>
            <a:ext cx="17772577" cy="77668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zh-CN" altLang="en-US" sz="4940" b="0" i="0" dirty="0">
                <a:solidFill>
                  <a:srgbClr val="000000"/>
                </a:solidFill>
                <a:latin typeface="OPPOSans-B"/>
                <a:ea typeface="OPPOSans-B"/>
              </a:rPr>
              <a:t>避免先出行但由于经费余额不足等原因无法报销，导致个人负担</a:t>
            </a:r>
            <a:endParaRPr lang="zh-CN" altLang="en-US" dirty="0"/>
          </a:p>
        </p:txBody>
      </p:sp>
      <p:grpSp>
        <p:nvGrpSpPr>
          <p:cNvPr id="107" name="组合 107"/>
          <p:cNvGrpSpPr/>
          <p:nvPr/>
        </p:nvGrpSpPr>
        <p:grpSpPr>
          <a:xfrm>
            <a:off x="-698500" y="-1397000"/>
            <a:ext cx="4851400" cy="9156700"/>
            <a:chOff x="-698500" y="-1397000"/>
            <a:chExt cx="4851400" cy="9156700"/>
          </a:xfrm>
        </p:grpSpPr>
        <p:pic>
          <p:nvPicPr>
            <p:cNvPr id="9108" name="image 108"/>
            <p:cNvPicPr>
              <a:picLocks noChangeAspect="1"/>
            </p:cNvPicPr>
            <p:nvPr/>
          </p:nvPicPr>
          <p:blipFill>
            <a:blip r:embed="rId2">
              <a:alphaModFix amt="80000"/>
            </a:blip>
            <a:srcRect/>
            <a:stretch>
              <a:fillRect/>
            </a:stretch>
          </p:blipFill>
          <p:spPr>
            <a:xfrm>
              <a:off x="1270000" y="876300"/>
              <a:ext cx="2476500" cy="2197100"/>
            </a:xfrm>
            <a:prstGeom prst="rect">
              <a:avLst/>
            </a:prstGeom>
          </p:spPr>
        </p:pic>
        <p:pic>
          <p:nvPicPr>
            <p:cNvPr id="9109" name="image 109"/>
            <p:cNvPicPr>
              <a:picLocks noChangeAspect="1"/>
            </p:cNvPicPr>
            <p:nvPr/>
          </p:nvPicPr>
          <p:blipFill>
            <a:blip r:embed="rId3">
              <a:alphaModFix amt="40000"/>
            </a:blip>
            <a:srcRect/>
            <a:stretch>
              <a:fillRect/>
            </a:stretch>
          </p:blipFill>
          <p:spPr>
            <a:xfrm>
              <a:off x="-520700" y="6616700"/>
              <a:ext cx="1295400" cy="1143000"/>
            </a:xfrm>
            <a:prstGeom prst="rect">
              <a:avLst/>
            </a:prstGeom>
          </p:spPr>
        </p:pic>
        <p:pic>
          <p:nvPicPr>
            <p:cNvPr id="91010" name="image 1010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3289300" y="482600"/>
              <a:ext cx="863600" cy="774700"/>
            </a:xfrm>
            <a:prstGeom prst="rect">
              <a:avLst/>
            </a:prstGeom>
          </p:spPr>
        </p:pic>
        <p:pic>
          <p:nvPicPr>
            <p:cNvPr id="91011" name="image 1011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70000" y="-1397000"/>
              <a:ext cx="2476500" cy="2209800"/>
            </a:xfrm>
            <a:prstGeom prst="rect">
              <a:avLst/>
            </a:prstGeom>
          </p:spPr>
        </p:pic>
        <p:pic>
          <p:nvPicPr>
            <p:cNvPr id="91012" name="image 1012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-698500" y="-228600"/>
              <a:ext cx="2476500" cy="2197100"/>
            </a:xfrm>
            <a:prstGeom prst="rect">
              <a:avLst/>
            </a:prstGeom>
          </p:spPr>
        </p:pic>
        <p:pic>
          <p:nvPicPr>
            <p:cNvPr id="91013" name="image 1013"/>
            <p:cNvPicPr>
              <a:picLocks noChangeAspect="1"/>
            </p:cNvPicPr>
            <p:nvPr/>
          </p:nvPicPr>
          <p:blipFill>
            <a:blip r:embed="rId7">
              <a:alphaModFix amt="60000"/>
            </a:blip>
            <a:srcRect/>
            <a:stretch>
              <a:fillRect/>
            </a:stretch>
          </p:blipFill>
          <p:spPr>
            <a:xfrm>
              <a:off x="-698500" y="2070100"/>
              <a:ext cx="2476500" cy="2197100"/>
            </a:xfrm>
            <a:prstGeom prst="rect">
              <a:avLst/>
            </a:prstGeom>
          </p:spPr>
        </p:pic>
        <p:pic>
          <p:nvPicPr>
            <p:cNvPr id="91014" name="image 1014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-698500" y="4343400"/>
              <a:ext cx="2476500" cy="2197100"/>
            </a:xfrm>
            <a:prstGeom prst="rect">
              <a:avLst/>
            </a:prstGeom>
          </p:spPr>
        </p:pic>
      </p:grpSp>
      <p:grpSp>
        <p:nvGrpSpPr>
          <p:cNvPr id="1015" name="组合 1015"/>
          <p:cNvGrpSpPr/>
          <p:nvPr/>
        </p:nvGrpSpPr>
        <p:grpSpPr>
          <a:xfrm>
            <a:off x="21729700" y="11468100"/>
            <a:ext cx="3530600" cy="3263900"/>
            <a:chOff x="21729700" y="11468100"/>
            <a:chExt cx="3530600" cy="3263900"/>
          </a:xfrm>
        </p:grpSpPr>
        <p:pic>
          <p:nvPicPr>
            <p:cNvPr id="91016" name="image 1016"/>
            <p:cNvPicPr>
              <a:picLocks noChangeAspect="1"/>
            </p:cNvPicPr>
            <p:nvPr/>
          </p:nvPicPr>
          <p:blipFill>
            <a:blip r:embed="rId9">
              <a:alphaModFix amt="80000"/>
            </a:blip>
            <a:srcRect/>
            <a:stretch>
              <a:fillRect/>
            </a:stretch>
          </p:blipFill>
          <p:spPr>
            <a:xfrm>
              <a:off x="21729700" y="12979400"/>
              <a:ext cx="1955800" cy="1752600"/>
            </a:xfrm>
            <a:prstGeom prst="rect">
              <a:avLst/>
            </a:prstGeom>
          </p:spPr>
        </p:pic>
        <p:pic>
          <p:nvPicPr>
            <p:cNvPr id="91017" name="image 1017"/>
            <p:cNvPicPr>
              <a:picLocks noChangeAspect="1"/>
            </p:cNvPicPr>
            <p:nvPr/>
          </p:nvPicPr>
          <p:blipFill>
            <a:blip r:embed="rId10">
              <a:alphaModFix amt="40000"/>
            </a:blip>
            <a:srcRect/>
            <a:stretch>
              <a:fillRect/>
            </a:stretch>
          </p:blipFill>
          <p:spPr>
            <a:xfrm>
              <a:off x="22059900" y="11468100"/>
              <a:ext cx="1511300" cy="1358900"/>
            </a:xfrm>
            <a:prstGeom prst="rect">
              <a:avLst/>
            </a:prstGeom>
          </p:spPr>
        </p:pic>
        <p:pic>
          <p:nvPicPr>
            <p:cNvPr id="91018" name="image 1018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23304500" y="12014200"/>
              <a:ext cx="1955800" cy="1765300"/>
            </a:xfrm>
            <a:prstGeom prst="rect">
              <a:avLst/>
            </a:prstGeom>
          </p:spPr>
        </p:pic>
      </p:grpSp>
      <p:sp>
        <p:nvSpPr>
          <p:cNvPr id="14" name="Object 1020"/>
          <p:cNvSpPr txBox="1"/>
          <p:nvPr/>
        </p:nvSpPr>
        <p:spPr>
          <a:xfrm>
            <a:off x="4105664" y="6749227"/>
            <a:ext cx="2802916" cy="106080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111000"/>
              </a:lnSpc>
            </a:pPr>
            <a:r>
              <a:rPr lang="en-US" altLang="zh-CN" sz="6590" b="0" i="0" spc="-400" dirty="0">
                <a:solidFill>
                  <a:srgbClr val="2254F4"/>
                </a:solidFill>
                <a:latin typeface="OPPOSans-R"/>
                <a:ea typeface="OPPOSans-R"/>
              </a:rPr>
              <a:t>1</a:t>
            </a:r>
            <a:endParaRPr lang="zh-CN" altLang="en-US" dirty="0"/>
          </a:p>
        </p:txBody>
      </p:sp>
      <p:sp>
        <p:nvSpPr>
          <p:cNvPr id="15" name="Object 1021"/>
          <p:cNvSpPr txBox="1"/>
          <p:nvPr/>
        </p:nvSpPr>
        <p:spPr>
          <a:xfrm>
            <a:off x="4853496" y="6909780"/>
            <a:ext cx="17772570" cy="77668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zh-CN" altLang="en-US" sz="4940" dirty="0">
                <a:solidFill>
                  <a:srgbClr val="000000"/>
                </a:solidFill>
                <a:ea typeface="OPPOSans-B"/>
              </a:rPr>
              <a:t>出差申请由项目负责人审批后，订票时直接冻结经费本资金</a:t>
            </a:r>
            <a:endParaRPr lang="zh-CN" altLang="en-US" dirty="0"/>
          </a:p>
        </p:txBody>
      </p:sp>
      <p:sp>
        <p:nvSpPr>
          <p:cNvPr id="2" name="Object 105"/>
          <p:cNvSpPr txBox="1"/>
          <p:nvPr/>
        </p:nvSpPr>
        <p:spPr>
          <a:xfrm>
            <a:off x="1340873" y="5195811"/>
            <a:ext cx="11566071" cy="1022696"/>
          </a:xfrm>
          <a:prstGeom prst="rect">
            <a:avLst/>
          </a:prstGeom>
        </p:spPr>
        <p:txBody>
          <a:bodyPr vert="horz" wrap="square" lIns="0" tIns="46800" rIns="0" bIns="46800" rtlCol="0" anchor="t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7200" b="1" i="0" dirty="0">
                <a:solidFill>
                  <a:srgbClr val="000000"/>
                </a:solidFill>
                <a:latin typeface="OPPOSans-B" panose="00020600040101010101" charset="-122"/>
                <a:ea typeface="OPPOSans-B" panose="00020600040101010101" charset="-122"/>
              </a:rPr>
              <a:t>为什么</a:t>
            </a:r>
            <a:r>
              <a:rPr lang="zh-CN" altLang="en-US" sz="7200" b="1" dirty="0">
                <a:solidFill>
                  <a:srgbClr val="2254F4"/>
                </a:solidFill>
                <a:latin typeface="OPPOSans-B" panose="00020600040101010101" charset="-122"/>
                <a:ea typeface="OPPOSans-B" panose="00020600040101010101" charset="-122"/>
                <a:sym typeface="+mn-ea"/>
              </a:rPr>
              <a:t>先提交出差申请</a:t>
            </a:r>
            <a:endParaRPr lang="zh-CN" sz="7200" b="1" dirty="0">
              <a:solidFill>
                <a:srgbClr val="2254F4"/>
              </a:solidFill>
              <a:latin typeface="OPPOSans-B" panose="00020600040101010101" charset="-122"/>
              <a:ea typeface="OPPOSans-B" panose="00020600040101010101" charset="-122"/>
              <a:sym typeface="+mn-ea"/>
            </a:endParaRPr>
          </a:p>
        </p:txBody>
      </p:sp>
      <p:sp>
        <p:nvSpPr>
          <p:cNvPr id="25" name="Object 105"/>
          <p:cNvSpPr txBox="1"/>
          <p:nvPr/>
        </p:nvSpPr>
        <p:spPr>
          <a:xfrm>
            <a:off x="2840884" y="987785"/>
            <a:ext cx="10481535" cy="1022696"/>
          </a:xfrm>
          <a:prstGeom prst="rect">
            <a:avLst/>
          </a:prstGeom>
        </p:spPr>
        <p:txBody>
          <a:bodyPr vert="horz" wrap="square" lIns="0" tIns="46800" rIns="0" bIns="46800" rtlCol="0" anchor="t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7200" b="1" dirty="0">
                <a:solidFill>
                  <a:srgbClr val="2254F4"/>
                </a:solidFill>
                <a:latin typeface="OPPOSans-B" panose="00020600040101010101" charset="-122"/>
                <a:ea typeface="OPPOSans-B" panose="00020600040101010101" charset="-122"/>
                <a:sym typeface="+mn-ea"/>
              </a:rPr>
              <a:t>目前</a:t>
            </a:r>
            <a:r>
              <a:rPr lang="zh-CN" altLang="en-US" sz="7200" b="1" i="0" dirty="0">
                <a:solidFill>
                  <a:srgbClr val="000000"/>
                </a:solidFill>
                <a:latin typeface="OPPOSans-B" panose="00020600040101010101" charset="-122"/>
                <a:ea typeface="OPPOSans-B" panose="00020600040101010101" charset="-122"/>
              </a:rPr>
              <a:t>出差流程</a:t>
            </a:r>
            <a:endParaRPr lang="zh-CN" sz="7200" b="1" dirty="0">
              <a:solidFill>
                <a:srgbClr val="2254F4"/>
              </a:solidFill>
              <a:latin typeface="OPPOSans-B" panose="00020600040101010101" charset="-122"/>
              <a:ea typeface="OPPOSans-B" panose="00020600040101010101" charset="-122"/>
              <a:sym typeface="+mn-ea"/>
            </a:endParaRPr>
          </a:p>
        </p:txBody>
      </p:sp>
      <p:sp>
        <p:nvSpPr>
          <p:cNvPr id="27" name="Object 1021"/>
          <p:cNvSpPr txBox="1"/>
          <p:nvPr/>
        </p:nvSpPr>
        <p:spPr>
          <a:xfrm>
            <a:off x="6219668" y="2492298"/>
            <a:ext cx="16761404" cy="161294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4940" dirty="0">
                <a:solidFill>
                  <a:srgbClr val="000000"/>
                </a:solidFill>
                <a:ea typeface="OPPOSans-B"/>
              </a:rPr>
              <a:t>告知部门负责人需要出差，审批，出行结束后，整理粘贴发票，预约报销单，由经费负责人审批签字</a:t>
            </a:r>
            <a:endParaRPr lang="zh-CN" altLang="en-US" dirty="0"/>
          </a:p>
        </p:txBody>
      </p:sp>
      <p:sp>
        <p:nvSpPr>
          <p:cNvPr id="28" name="Object 103"/>
          <p:cNvSpPr txBox="1"/>
          <p:nvPr/>
        </p:nvSpPr>
        <p:spPr>
          <a:xfrm>
            <a:off x="4133488" y="9981707"/>
            <a:ext cx="2790216" cy="106080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111000"/>
              </a:lnSpc>
            </a:pPr>
            <a:r>
              <a:rPr lang="en-US" altLang="zh-CN" sz="6590" b="0" i="0" spc="-400" dirty="0">
                <a:solidFill>
                  <a:srgbClr val="2254F4"/>
                </a:solidFill>
                <a:latin typeface="OPPOSans-R"/>
                <a:ea typeface="OPPOSans-R"/>
              </a:rPr>
              <a:t>3</a:t>
            </a:r>
            <a:endParaRPr lang="zh-CN" altLang="en-US" dirty="0"/>
          </a:p>
        </p:txBody>
      </p:sp>
      <p:sp>
        <p:nvSpPr>
          <p:cNvPr id="29" name="Object 106"/>
          <p:cNvSpPr txBox="1"/>
          <p:nvPr/>
        </p:nvSpPr>
        <p:spPr>
          <a:xfrm>
            <a:off x="4853496" y="10151703"/>
            <a:ext cx="15104745" cy="161294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zh-CN" altLang="en-US" sz="4940" b="0" i="0" dirty="0">
                <a:solidFill>
                  <a:srgbClr val="000000"/>
                </a:solidFill>
                <a:latin typeface="OPPOSans-B"/>
                <a:ea typeface="OPPOSans-B"/>
              </a:rPr>
              <a:t>出行结束后，选择出差申请单后，自动生成报销单，</a:t>
            </a:r>
            <a:endParaRPr lang="en-US" altLang="zh-CN" sz="4940" b="0" i="0" dirty="0">
              <a:solidFill>
                <a:srgbClr val="000000"/>
              </a:solidFill>
              <a:latin typeface="OPPOSans-B"/>
              <a:ea typeface="OPPOSans-B"/>
            </a:endParaRPr>
          </a:p>
          <a:p>
            <a:pPr algn="l">
              <a:lnSpc>
                <a:spcPct val="110000"/>
              </a:lnSpc>
            </a:pPr>
            <a:r>
              <a:rPr lang="zh-CN" altLang="en-US" sz="4940" b="0" i="0" dirty="0">
                <a:solidFill>
                  <a:srgbClr val="000000"/>
                </a:solidFill>
                <a:latin typeface="OPPOSans-B"/>
                <a:ea typeface="OPPOSans-B"/>
              </a:rPr>
              <a:t>无须重复录入行程信息</a:t>
            </a:r>
            <a:endParaRPr lang="zh-CN" altLang="en-US" dirty="0"/>
          </a:p>
        </p:txBody>
      </p:sp>
      <p:grpSp>
        <p:nvGrpSpPr>
          <p:cNvPr id="32" name="组合 204"/>
          <p:cNvGrpSpPr/>
          <p:nvPr/>
        </p:nvGrpSpPr>
        <p:grpSpPr>
          <a:xfrm rot="10800000">
            <a:off x="6955668" y="4646504"/>
            <a:ext cx="17536054" cy="46070"/>
            <a:chOff x="2017547" y="10542394"/>
            <a:chExt cx="6883400" cy="228600"/>
          </a:xfrm>
        </p:grpSpPr>
        <p:pic>
          <p:nvPicPr>
            <p:cNvPr id="33" name="image 205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2017547" y="10542394"/>
              <a:ext cx="1739900" cy="228600"/>
            </a:xfrm>
            <a:prstGeom prst="rect">
              <a:avLst/>
            </a:prstGeom>
          </p:spPr>
        </p:pic>
        <p:pic>
          <p:nvPicPr>
            <p:cNvPr id="34" name="image 206"/>
            <p:cNvPicPr>
              <a:picLocks noChangeAspect="1"/>
            </p:cNvPicPr>
            <p:nvPr/>
          </p:nvPicPr>
          <p:blipFill>
            <a:blip r:embed="rId13">
              <a:alphaModFix amt="74901"/>
            </a:blip>
            <a:srcRect/>
            <a:stretch>
              <a:fillRect/>
            </a:stretch>
          </p:blipFill>
          <p:spPr>
            <a:xfrm>
              <a:off x="5446547" y="10542394"/>
              <a:ext cx="1739900" cy="228600"/>
            </a:xfrm>
            <a:prstGeom prst="rect">
              <a:avLst/>
            </a:prstGeom>
          </p:spPr>
        </p:pic>
        <p:pic>
          <p:nvPicPr>
            <p:cNvPr id="35" name="image 207"/>
            <p:cNvPicPr>
              <a:picLocks noChangeAspect="1"/>
            </p:cNvPicPr>
            <p:nvPr/>
          </p:nvPicPr>
          <p:blipFill>
            <a:blip r:embed="rId14">
              <a:alphaModFix amt="20000"/>
            </a:blip>
            <a:srcRect/>
            <a:stretch>
              <a:fillRect/>
            </a:stretch>
          </p:blipFill>
          <p:spPr>
            <a:xfrm>
              <a:off x="7148347" y="10542394"/>
              <a:ext cx="1752600" cy="228600"/>
            </a:xfrm>
            <a:prstGeom prst="rect">
              <a:avLst/>
            </a:prstGeom>
          </p:spPr>
        </p:pic>
        <p:pic>
          <p:nvPicPr>
            <p:cNvPr id="36" name="image 208"/>
            <p:cNvPicPr>
              <a:picLocks noChangeAspect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>
            <a:xfrm>
              <a:off x="3719347" y="10542394"/>
              <a:ext cx="1765300" cy="2286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105410"/>
            <a:ext cx="25485725" cy="14256385"/>
            <a:chOff x="0" y="0"/>
            <a:chExt cx="38400" cy="21640"/>
          </a:xfrm>
        </p:grpSpPr>
        <p:pic>
          <p:nvPicPr>
            <p:cNvPr id="9101" name="image 101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0" y="0"/>
              <a:ext cx="38400" cy="21600"/>
            </a:xfrm>
            <a:prstGeom prst="rect">
              <a:avLst/>
            </a:prstGeom>
          </p:spPr>
        </p:pic>
        <p:grpSp>
          <p:nvGrpSpPr>
            <p:cNvPr id="103" name="组合 103"/>
            <p:cNvGrpSpPr/>
            <p:nvPr/>
          </p:nvGrpSpPr>
          <p:grpSpPr>
            <a:xfrm>
              <a:off x="35829" y="947"/>
              <a:ext cx="878" cy="4000"/>
              <a:chOff x="22804348" y="601695"/>
              <a:chExt cx="558796" cy="2540037"/>
            </a:xfrm>
          </p:grpSpPr>
          <p:pic>
            <p:nvPicPr>
              <p:cNvPr id="9107" name="image 107"/>
              <p:cNvPicPr>
                <a:picLocks noChangeAspect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>
              <a:xfrm>
                <a:off x="22811540" y="1893966"/>
                <a:ext cx="546100" cy="533400"/>
              </a:xfrm>
              <a:prstGeom prst="rect">
                <a:avLst/>
              </a:prstGeom>
            </p:spPr>
          </p:pic>
          <p:pic>
            <p:nvPicPr>
              <p:cNvPr id="9104" name="image 104"/>
              <p:cNvPicPr>
                <a:picLocks noChangeAspect="1"/>
              </p:cNvPicPr>
              <p:nvPr/>
            </p:nvPicPr>
            <p:blipFill>
              <a:blip r:embed="rId14"/>
              <a:srcRect/>
              <a:stretch>
                <a:fillRect/>
              </a:stretch>
            </p:blipFill>
            <p:spPr>
              <a:xfrm>
                <a:off x="22804348" y="1287507"/>
                <a:ext cx="558796" cy="482603"/>
              </a:xfrm>
              <a:prstGeom prst="rect">
                <a:avLst/>
              </a:prstGeom>
            </p:spPr>
          </p:pic>
          <p:pic>
            <p:nvPicPr>
              <p:cNvPr id="9105" name="image 105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22810225" y="601695"/>
                <a:ext cx="520660" cy="520739"/>
              </a:xfrm>
              <a:prstGeom prst="rect">
                <a:avLst/>
              </a:prstGeom>
            </p:spPr>
          </p:pic>
          <p:pic>
            <p:nvPicPr>
              <p:cNvPr id="9106" name="image 106"/>
              <p:cNvPicPr>
                <a:picLocks noChangeAspect="1"/>
              </p:cNvPicPr>
              <p:nvPr/>
            </p:nvPicPr>
            <p:blipFill>
              <a:blip r:embed="rId16"/>
              <a:srcRect/>
              <a:stretch>
                <a:fillRect/>
              </a:stretch>
            </p:blipFill>
            <p:spPr>
              <a:xfrm>
                <a:off x="22822968" y="2633678"/>
                <a:ext cx="520645" cy="508054"/>
              </a:xfrm>
              <a:prstGeom prst="rect">
                <a:avLst/>
              </a:prstGeom>
            </p:spPr>
          </p:pic>
        </p:grpSp>
        <p:grpSp>
          <p:nvGrpSpPr>
            <p:cNvPr id="108" name="组合 108"/>
            <p:cNvGrpSpPr/>
            <p:nvPr/>
          </p:nvGrpSpPr>
          <p:grpSpPr>
            <a:xfrm>
              <a:off x="0" y="0"/>
              <a:ext cx="1953" cy="21640"/>
              <a:chOff x="0" y="0"/>
              <a:chExt cx="1239881" cy="13741400"/>
            </a:xfrm>
          </p:grpSpPr>
          <p:pic>
            <p:nvPicPr>
              <p:cNvPr id="9109" name="image 109"/>
              <p:cNvPicPr>
                <a:picLocks noChangeAspect="1"/>
              </p:cNvPicPr>
              <p:nvPr/>
            </p:nvPicPr>
            <p:blipFill>
              <a:blip r:embed="rId17"/>
              <a:srcRect/>
              <a:stretch>
                <a:fillRect/>
              </a:stretch>
            </p:blipFill>
            <p:spPr>
              <a:xfrm>
                <a:off x="0" y="0"/>
                <a:ext cx="1239881" cy="3695700"/>
              </a:xfrm>
              <a:prstGeom prst="rect">
                <a:avLst/>
              </a:prstGeom>
            </p:spPr>
          </p:pic>
          <p:pic>
            <p:nvPicPr>
              <p:cNvPr id="91010" name="image 1010"/>
              <p:cNvPicPr>
                <a:picLocks noChangeAspect="1"/>
              </p:cNvPicPr>
              <p:nvPr/>
            </p:nvPicPr>
            <p:blipFill>
              <a:blip r:embed="rId18"/>
              <a:srcRect/>
              <a:stretch>
                <a:fillRect/>
              </a:stretch>
            </p:blipFill>
            <p:spPr>
              <a:xfrm>
                <a:off x="0" y="3644900"/>
                <a:ext cx="1239875" cy="4419600"/>
              </a:xfrm>
              <a:prstGeom prst="rect">
                <a:avLst/>
              </a:prstGeom>
            </p:spPr>
          </p:pic>
          <p:pic>
            <p:nvPicPr>
              <p:cNvPr id="91011" name="image 1011"/>
              <p:cNvPicPr>
                <a:picLocks noChangeAspect="1"/>
              </p:cNvPicPr>
              <p:nvPr/>
            </p:nvPicPr>
            <p:blipFill>
              <a:blip r:embed="rId19"/>
              <a:srcRect/>
              <a:stretch>
                <a:fillRect/>
              </a:stretch>
            </p:blipFill>
            <p:spPr>
              <a:xfrm>
                <a:off x="0" y="8039100"/>
                <a:ext cx="1239875" cy="5702300"/>
              </a:xfrm>
              <a:prstGeom prst="rect">
                <a:avLst/>
              </a:prstGeom>
            </p:spPr>
          </p:pic>
        </p:grpSp>
      </p:grpSp>
      <p:grpSp>
        <p:nvGrpSpPr>
          <p:cNvPr id="204" name="组合 204"/>
          <p:cNvGrpSpPr/>
          <p:nvPr/>
        </p:nvGrpSpPr>
        <p:grpSpPr>
          <a:xfrm>
            <a:off x="1699662" y="13198685"/>
            <a:ext cx="6883400" cy="228600"/>
            <a:chOff x="2017547" y="10542394"/>
            <a:chExt cx="6883400" cy="228600"/>
          </a:xfrm>
        </p:grpSpPr>
        <p:pic>
          <p:nvPicPr>
            <p:cNvPr id="9205" name="image 205"/>
            <p:cNvPicPr>
              <a:picLocks noChangeAspect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>
            <a:xfrm>
              <a:off x="2017547" y="10542394"/>
              <a:ext cx="1739900" cy="228600"/>
            </a:xfrm>
            <a:prstGeom prst="rect">
              <a:avLst/>
            </a:prstGeom>
          </p:spPr>
        </p:pic>
        <p:pic>
          <p:nvPicPr>
            <p:cNvPr id="9206" name="image 206"/>
            <p:cNvPicPr>
              <a:picLocks noChangeAspect="1"/>
            </p:cNvPicPr>
            <p:nvPr/>
          </p:nvPicPr>
          <p:blipFill>
            <a:blip r:embed="rId21">
              <a:alphaModFix amt="74901"/>
            </a:blip>
            <a:srcRect/>
            <a:stretch>
              <a:fillRect/>
            </a:stretch>
          </p:blipFill>
          <p:spPr>
            <a:xfrm>
              <a:off x="5446547" y="10542394"/>
              <a:ext cx="1739900" cy="228600"/>
            </a:xfrm>
            <a:prstGeom prst="rect">
              <a:avLst/>
            </a:prstGeom>
          </p:spPr>
        </p:pic>
        <p:pic>
          <p:nvPicPr>
            <p:cNvPr id="9207" name="image 207"/>
            <p:cNvPicPr>
              <a:picLocks noChangeAspect="1"/>
            </p:cNvPicPr>
            <p:nvPr/>
          </p:nvPicPr>
          <p:blipFill>
            <a:blip r:embed="rId22">
              <a:alphaModFix amt="20000"/>
            </a:blip>
            <a:srcRect/>
            <a:stretch>
              <a:fillRect/>
            </a:stretch>
          </p:blipFill>
          <p:spPr>
            <a:xfrm>
              <a:off x="7148347" y="10542394"/>
              <a:ext cx="1752600" cy="228600"/>
            </a:xfrm>
            <a:prstGeom prst="rect">
              <a:avLst/>
            </a:prstGeom>
          </p:spPr>
        </p:pic>
        <p:pic>
          <p:nvPicPr>
            <p:cNvPr id="9208" name="image 208"/>
            <p:cNvPicPr>
              <a:picLocks noChangeAspect="1"/>
            </p:cNvPicPr>
            <p:nvPr/>
          </p:nvPicPr>
          <p:blipFill>
            <a:blip r:embed="rId23"/>
            <a:srcRect/>
            <a:stretch>
              <a:fillRect/>
            </a:stretch>
          </p:blipFill>
          <p:spPr>
            <a:xfrm>
              <a:off x="3719347" y="10542394"/>
              <a:ext cx="1765300" cy="228600"/>
            </a:xfrm>
            <a:prstGeom prst="rect">
              <a:avLst/>
            </a:prstGeom>
          </p:spPr>
        </p:pic>
      </p:grpSp>
      <p:grpSp>
        <p:nvGrpSpPr>
          <p:cNvPr id="3" name="组合 2012"/>
          <p:cNvGrpSpPr/>
          <p:nvPr>
            <p:custDataLst>
              <p:tags r:id="rId1"/>
            </p:custDataLst>
          </p:nvPr>
        </p:nvGrpSpPr>
        <p:grpSpPr>
          <a:xfrm>
            <a:off x="12009840" y="4416659"/>
            <a:ext cx="10934065" cy="1684020"/>
            <a:chOff x="12368421" y="5620475"/>
            <a:chExt cx="10934065" cy="1684020"/>
          </a:xfrm>
        </p:grpSpPr>
        <p:sp>
          <p:nvSpPr>
            <p:cNvPr id="4" name="Object 2013"/>
            <p:cNvSpPr txBox="1"/>
            <p:nvPr>
              <p:custDataLst>
                <p:tags r:id="rId7"/>
              </p:custDataLst>
            </p:nvPr>
          </p:nvSpPr>
          <p:spPr>
            <a:xfrm>
              <a:off x="14155546" y="5903416"/>
              <a:ext cx="8597900" cy="836639"/>
            </a:xfrm>
            <a:prstGeom prst="rect">
              <a:avLst/>
            </a:prstGeom>
          </p:spPr>
          <p:txBody>
            <a:bodyPr vert="horz" wrap="square" lIns="0" tIns="0" rIns="0" bIns="0" rtlCol="0" anchor="t" anchorCtr="0">
              <a:spAutoFit/>
            </a:bodyPr>
            <a:lstStyle/>
            <a:p>
              <a:pPr algn="l">
                <a:lnSpc>
                  <a:spcPct val="103000"/>
                </a:lnSpc>
              </a:pPr>
              <a:r>
                <a:rPr lang="en-US" altLang="zh-CN" sz="5600" b="0" i="0" dirty="0">
                  <a:solidFill>
                    <a:srgbClr val="0F0F0F"/>
                  </a:solidFill>
                  <a:latin typeface="OPPOSans-B"/>
                  <a:ea typeface="OPPOSans-B"/>
                </a:rPr>
                <a:t>PC </a:t>
              </a:r>
              <a:r>
                <a:rPr lang="zh-CN" sz="5600" b="0" i="0" dirty="0">
                  <a:solidFill>
                    <a:srgbClr val="0F0F0F"/>
                  </a:solidFill>
                  <a:latin typeface="OPPOSans-B"/>
                  <a:ea typeface="OPPOSans-B"/>
                </a:rPr>
                <a:t>端流程介绍</a:t>
              </a:r>
            </a:p>
          </p:txBody>
        </p:sp>
        <p:sp>
          <p:nvSpPr>
            <p:cNvPr id="5" name="Object 2014"/>
            <p:cNvSpPr txBox="1"/>
            <p:nvPr>
              <p:custDataLst>
                <p:tags r:id="rId8"/>
              </p:custDataLst>
            </p:nvPr>
          </p:nvSpPr>
          <p:spPr>
            <a:xfrm>
              <a:off x="12368421" y="5620475"/>
              <a:ext cx="1828800" cy="1353820"/>
            </a:xfrm>
            <a:prstGeom prst="rect">
              <a:avLst/>
            </a:prstGeom>
          </p:spPr>
          <p:txBody>
            <a:bodyPr vert="horz" wrap="square" lIns="0" tIns="0" rIns="0" bIns="0" rtlCol="0" anchor="t" anchorCtr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zh-CN" sz="8000" b="0" i="0" dirty="0">
                  <a:solidFill>
                    <a:srgbClr val="2254F3"/>
                  </a:solidFill>
                  <a:latin typeface="OPPOSans-B"/>
                  <a:ea typeface="OPPOSans-B"/>
                </a:rPr>
                <a:t>0</a:t>
              </a:r>
              <a:r>
                <a:rPr lang="en-US" altLang="zh-CN" sz="8000" b="0" i="0" dirty="0">
                  <a:solidFill>
                    <a:srgbClr val="2254F3"/>
                  </a:solidFill>
                  <a:latin typeface="OPPOSans-B"/>
                  <a:ea typeface="OPPOSans-B"/>
                </a:rPr>
                <a:t>2</a:t>
              </a:r>
            </a:p>
          </p:txBody>
        </p:sp>
        <p:sp>
          <p:nvSpPr>
            <p:cNvPr id="6" name="Object 2015"/>
            <p:cNvSpPr txBox="1"/>
            <p:nvPr>
              <p:custDataLst>
                <p:tags r:id="rId9"/>
              </p:custDataLst>
            </p:nvPr>
          </p:nvSpPr>
          <p:spPr>
            <a:xfrm>
              <a:off x="14155311" y="6802845"/>
              <a:ext cx="9147175" cy="501650"/>
            </a:xfrm>
            <a:prstGeom prst="rect">
              <a:avLst/>
            </a:prstGeom>
          </p:spPr>
          <p:txBody>
            <a:bodyPr vert="horz" wrap="square" lIns="0" tIns="0" rIns="0" bIns="0" rtlCol="0" anchor="t" anchorCtr="0">
              <a:spAutoFit/>
            </a:bodyPr>
            <a:lstStyle/>
            <a:p>
              <a:pPr algn="l">
                <a:lnSpc>
                  <a:spcPct val="102000"/>
                </a:lnSpc>
              </a:pPr>
              <a:r>
                <a:rPr lang="zh-CN" sz="3200" b="0" i="0" dirty="0">
                  <a:solidFill>
                    <a:srgbClr val="9E9E9C"/>
                  </a:solidFill>
                  <a:latin typeface="OPPOSans-L"/>
                  <a:ea typeface="OPPOSans-L"/>
                </a:rPr>
                <a:t>Introduction to PC terminal process</a:t>
              </a:r>
              <a:endParaRPr lang="zh-CN" altLang="en-US" dirty="0"/>
            </a:p>
          </p:txBody>
        </p:sp>
      </p:grpSp>
      <p:grpSp>
        <p:nvGrpSpPr>
          <p:cNvPr id="7" name="组合 2020"/>
          <p:cNvGrpSpPr/>
          <p:nvPr>
            <p:custDataLst>
              <p:tags r:id="rId2"/>
            </p:custDataLst>
          </p:nvPr>
        </p:nvGrpSpPr>
        <p:grpSpPr>
          <a:xfrm>
            <a:off x="3012061" y="775956"/>
            <a:ext cx="10376885" cy="1844232"/>
            <a:chOff x="12368421" y="8614156"/>
            <a:chExt cx="10376885" cy="1844232"/>
          </a:xfrm>
        </p:grpSpPr>
        <p:sp>
          <p:nvSpPr>
            <p:cNvPr id="8" name="Object 2021"/>
            <p:cNvSpPr txBox="1"/>
            <p:nvPr>
              <p:custDataLst>
                <p:tags r:id="rId4"/>
              </p:custDataLst>
            </p:nvPr>
          </p:nvSpPr>
          <p:spPr>
            <a:xfrm>
              <a:off x="14198206" y="8852647"/>
              <a:ext cx="8547100" cy="878205"/>
            </a:xfrm>
            <a:prstGeom prst="rect">
              <a:avLst/>
            </a:prstGeom>
          </p:spPr>
          <p:txBody>
            <a:bodyPr vert="horz" wrap="square" lIns="0" tIns="0" rIns="0" bIns="0" rtlCol="0" anchor="t" anchorCtr="0">
              <a:spAutoFit/>
            </a:bodyPr>
            <a:lstStyle/>
            <a:p>
              <a:pPr algn="l">
                <a:lnSpc>
                  <a:spcPct val="102000"/>
                </a:lnSpc>
              </a:pPr>
              <a:r>
                <a:rPr lang="zh-CN" sz="5600" b="0" i="0" dirty="0">
                  <a:solidFill>
                    <a:srgbClr val="0F0F0F"/>
                  </a:solidFill>
                  <a:latin typeface="OPPOSans-B"/>
                  <a:ea typeface="OPPOSans-B"/>
                </a:rPr>
                <a:t>移动端流程介绍</a:t>
              </a:r>
            </a:p>
          </p:txBody>
        </p:sp>
        <p:sp>
          <p:nvSpPr>
            <p:cNvPr id="9" name="Object 2022"/>
            <p:cNvSpPr txBox="1"/>
            <p:nvPr>
              <p:custDataLst>
                <p:tags r:id="rId5"/>
              </p:custDataLst>
            </p:nvPr>
          </p:nvSpPr>
          <p:spPr>
            <a:xfrm>
              <a:off x="12368421" y="8614156"/>
              <a:ext cx="1828800" cy="1353820"/>
            </a:xfrm>
            <a:prstGeom prst="rect">
              <a:avLst/>
            </a:prstGeom>
          </p:spPr>
          <p:txBody>
            <a:bodyPr vert="horz" wrap="square" lIns="0" tIns="0" rIns="0" bIns="0" rtlCol="0" anchor="t" anchorCtr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zh-CN" sz="8000" b="0" i="0" dirty="0">
                  <a:solidFill>
                    <a:srgbClr val="2254F3"/>
                  </a:solidFill>
                  <a:latin typeface="OPPOSans-B"/>
                  <a:ea typeface="OPPOSans-B"/>
                </a:rPr>
                <a:t>0</a:t>
              </a:r>
              <a:r>
                <a:rPr lang="en-US" altLang="zh-CN" sz="8000" b="0" i="0" dirty="0">
                  <a:solidFill>
                    <a:srgbClr val="2254F3"/>
                  </a:solidFill>
                  <a:latin typeface="OPPOSans-B"/>
                  <a:ea typeface="OPPOSans-B"/>
                </a:rPr>
                <a:t>1</a:t>
              </a:r>
            </a:p>
          </p:txBody>
        </p:sp>
        <p:sp>
          <p:nvSpPr>
            <p:cNvPr id="10" name="Object 2023"/>
            <p:cNvSpPr txBox="1"/>
            <p:nvPr>
              <p:custDataLst>
                <p:tags r:id="rId6"/>
              </p:custDataLst>
            </p:nvPr>
          </p:nvSpPr>
          <p:spPr>
            <a:xfrm>
              <a:off x="14155661" y="9966263"/>
              <a:ext cx="8547100" cy="492125"/>
            </a:xfrm>
            <a:prstGeom prst="rect">
              <a:avLst/>
            </a:prstGeom>
          </p:spPr>
          <p:txBody>
            <a:bodyPr vert="horz" wrap="square" lIns="0" tIns="0" rIns="0" bIns="0" rtlCol="0" anchor="t" anchorCtr="0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zh-CN" sz="3200" b="0" i="0" dirty="0">
                  <a:solidFill>
                    <a:srgbClr val="9E9E9C"/>
                  </a:solidFill>
                  <a:latin typeface="OPPOSans-L"/>
                  <a:ea typeface="OPPOSans-L"/>
                </a:rPr>
                <a:t>Mobile terminal process introduction</a:t>
              </a:r>
              <a:endParaRPr lang="zh-CN" altLang="en-US" sz="3600" dirty="0"/>
            </a:p>
          </p:txBody>
        </p:sp>
      </p:grpSp>
      <p:pic>
        <p:nvPicPr>
          <p:cNvPr id="11" name="图片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17369790" y="489585"/>
            <a:ext cx="6616700" cy="4147185"/>
          </a:xfrm>
          <a:prstGeom prst="rect">
            <a:avLst/>
          </a:prstGeom>
        </p:spPr>
      </p:pic>
      <p:pic>
        <p:nvPicPr>
          <p:cNvPr id="12" name="图片 11"/>
          <p:cNvPicPr/>
          <p:nvPr/>
        </p:nvPicPr>
        <p:blipFill>
          <a:blip r:embed="rId25"/>
          <a:stretch>
            <a:fillRect/>
          </a:stretch>
        </p:blipFill>
        <p:spPr>
          <a:xfrm>
            <a:off x="11814175" y="6163310"/>
            <a:ext cx="12172315" cy="60007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914140" y="2677795"/>
            <a:ext cx="5281930" cy="973645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54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" name="组合 501"/>
          <p:cNvGrpSpPr/>
          <p:nvPr/>
        </p:nvGrpSpPr>
        <p:grpSpPr>
          <a:xfrm>
            <a:off x="11527002" y="5228241"/>
            <a:ext cx="11607800" cy="3869657"/>
            <a:chOff x="11527002" y="5228241"/>
            <a:chExt cx="11607800" cy="3869657"/>
          </a:xfrm>
        </p:grpSpPr>
        <p:pic>
          <p:nvPicPr>
            <p:cNvPr id="9502" name="image 502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1527002" y="7351151"/>
              <a:ext cx="11137900" cy="139700"/>
            </a:xfrm>
            <a:prstGeom prst="rect">
              <a:avLst/>
            </a:prstGeom>
          </p:spPr>
        </p:pic>
        <p:sp>
          <p:nvSpPr>
            <p:cNvPr id="503" name="Object 503"/>
            <p:cNvSpPr txBox="1"/>
            <p:nvPr/>
          </p:nvSpPr>
          <p:spPr>
            <a:xfrm>
              <a:off x="11527002" y="5228241"/>
              <a:ext cx="11607800" cy="3655695"/>
            </a:xfrm>
            <a:prstGeom prst="rect">
              <a:avLst/>
            </a:prstGeom>
          </p:spPr>
          <p:txBody>
            <a:bodyPr vert="horz" wrap="square" lIns="0" tIns="0" rIns="0" bIns="0" rtlCol="0" anchor="t" anchorCtr="0">
              <a:spAutoFit/>
            </a:bodyPr>
            <a:lstStyle/>
            <a:p>
              <a:pPr algn="l">
                <a:lnSpc>
                  <a:spcPct val="110000"/>
                </a:lnSpc>
              </a:pPr>
              <a:r>
                <a:rPr lang="zh-CN" sz="10800" dirty="0">
                  <a:solidFill>
                    <a:schemeClr val="bg1"/>
                  </a:solidFill>
                  <a:latin typeface="OPPOSans-B"/>
                  <a:ea typeface="OPPOSans-B"/>
                  <a:sym typeface="+mn-ea"/>
                </a:rPr>
                <a:t>移动端流程介绍</a:t>
              </a:r>
              <a:endParaRPr lang="zh-CN" altLang="en-US" sz="10800">
                <a:solidFill>
                  <a:schemeClr val="bg1"/>
                </a:solidFill>
              </a:endParaRPr>
            </a:p>
            <a:p>
              <a:pPr algn="l">
                <a:lnSpc>
                  <a:spcPct val="110000"/>
                </a:lnSpc>
              </a:pPr>
              <a:endParaRPr lang="zh-CN" altLang="en-US" sz="10800">
                <a:solidFill>
                  <a:schemeClr val="bg1"/>
                </a:solidFill>
              </a:endParaRPr>
            </a:p>
          </p:txBody>
        </p:sp>
        <p:sp>
          <p:nvSpPr>
            <p:cNvPr id="504" name="Object 504"/>
            <p:cNvSpPr txBox="1"/>
            <p:nvPr/>
          </p:nvSpPr>
          <p:spPr>
            <a:xfrm>
              <a:off x="11527002" y="7744078"/>
              <a:ext cx="10909300" cy="1353820"/>
            </a:xfrm>
            <a:prstGeom prst="rect">
              <a:avLst/>
            </a:prstGeom>
          </p:spPr>
          <p:txBody>
            <a:bodyPr vert="horz" wrap="square" lIns="0" tIns="0" rIns="0" bIns="0" rtlCol="0" anchor="t" anchorCtr="0">
              <a:spAutoFit/>
            </a:bodyPr>
            <a:lstStyle/>
            <a:p>
              <a:pPr algn="l">
                <a:lnSpc>
                  <a:spcPct val="110000"/>
                </a:lnSpc>
              </a:pPr>
              <a:r>
                <a:rPr lang="zh-CN" sz="4000" dirty="0">
                  <a:solidFill>
                    <a:schemeClr val="bg1"/>
                  </a:solidFill>
                  <a:latin typeface="OPPOSans-L"/>
                  <a:ea typeface="OPPOSans-L"/>
                  <a:sym typeface="+mn-ea"/>
                </a:rPr>
                <a:t>Mobile terminal process introduction</a:t>
              </a:r>
              <a:endParaRPr lang="zh-CN" altLang="en-US" sz="4000">
                <a:solidFill>
                  <a:schemeClr val="bg1"/>
                </a:solidFill>
              </a:endParaRPr>
            </a:p>
            <a:p>
              <a:pPr algn="l">
                <a:lnSpc>
                  <a:spcPct val="110000"/>
                </a:lnSpc>
              </a:pPr>
              <a:endParaRPr lang="zh-CN" altLang="en-US" sz="4000">
                <a:solidFill>
                  <a:schemeClr val="bg1"/>
                </a:solidFill>
              </a:endParaRPr>
            </a:p>
          </p:txBody>
        </p:sp>
      </p:grpSp>
      <p:grpSp>
        <p:nvGrpSpPr>
          <p:cNvPr id="505" name="组合 505"/>
          <p:cNvGrpSpPr/>
          <p:nvPr/>
        </p:nvGrpSpPr>
        <p:grpSpPr>
          <a:xfrm>
            <a:off x="449097" y="2947818"/>
            <a:ext cx="11099800" cy="8294370"/>
            <a:chOff x="449097" y="2947818"/>
            <a:chExt cx="11099800" cy="8294370"/>
          </a:xfrm>
        </p:grpSpPr>
        <p:sp>
          <p:nvSpPr>
            <p:cNvPr id="506" name="Object 506"/>
            <p:cNvSpPr txBox="1"/>
            <p:nvPr/>
          </p:nvSpPr>
          <p:spPr>
            <a:xfrm>
              <a:off x="449097" y="2947818"/>
              <a:ext cx="11099800" cy="8294370"/>
            </a:xfrm>
            <a:prstGeom prst="rect">
              <a:avLst/>
            </a:prstGeom>
          </p:spPr>
          <p:txBody>
            <a:bodyPr vert="horz" wrap="square" lIns="0" tIns="0" rIns="0" bIns="0" rtlCol="0" anchor="t" anchorCtr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zh-CN" sz="49000" b="1" i="0" dirty="0">
                  <a:solidFill>
                    <a:srgbClr val="FFFFFF"/>
                  </a:solidFill>
                  <a:latin typeface="OPPOSans-H"/>
                  <a:ea typeface="OPPOSans-H"/>
                </a:rPr>
                <a:t>0</a:t>
              </a:r>
              <a:r>
                <a:rPr lang="en-US" altLang="zh-CN" sz="49000" b="1" i="0" dirty="0">
                  <a:solidFill>
                    <a:srgbClr val="FFFFFF"/>
                  </a:solidFill>
                  <a:latin typeface="OPPOSans-H"/>
                  <a:ea typeface="OPPOSans-H"/>
                </a:rPr>
                <a:t>1</a:t>
              </a:r>
            </a:p>
          </p:txBody>
        </p:sp>
        <p:pic>
          <p:nvPicPr>
            <p:cNvPr id="9507" name="image 507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590550" y="5873683"/>
              <a:ext cx="10795000" cy="1562100"/>
            </a:xfrm>
            <a:prstGeom prst="rect">
              <a:avLst/>
            </a:prstGeom>
          </p:spPr>
        </p:pic>
        <p:sp>
          <p:nvSpPr>
            <p:cNvPr id="508" name="Object 508"/>
            <p:cNvSpPr txBox="1"/>
            <p:nvPr/>
          </p:nvSpPr>
          <p:spPr>
            <a:xfrm>
              <a:off x="1994312" y="6045133"/>
              <a:ext cx="8001000" cy="1353820"/>
            </a:xfrm>
            <a:prstGeom prst="rect">
              <a:avLst/>
            </a:prstGeom>
          </p:spPr>
          <p:txBody>
            <a:bodyPr vert="horz" wrap="square" lIns="0" tIns="0" rIns="0" bIns="0" rtlCol="0" anchor="t" anchorCtr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zh-CN" sz="8000" b="1" i="0" dirty="0">
                  <a:solidFill>
                    <a:srgbClr val="FFFFFF"/>
                  </a:solidFill>
                  <a:latin typeface="OPPOSans-H"/>
                  <a:ea typeface="OPPOSans-H"/>
                </a:rPr>
                <a:t>PART O</a:t>
              </a:r>
              <a:r>
                <a:rPr lang="en-US" altLang="zh-CN" sz="8000" b="1" i="0" dirty="0">
                  <a:solidFill>
                    <a:srgbClr val="FFFFFF"/>
                  </a:solidFill>
                  <a:latin typeface="OPPOSans-H"/>
                  <a:ea typeface="OPPOSans-H"/>
                </a:rPr>
                <a:t>NE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001" name="image 2001"/>
          <p:cNvPicPr>
            <a:picLocks noChangeAspect="1"/>
          </p:cNvPicPr>
          <p:nvPr/>
        </p:nvPicPr>
        <p:blipFill>
          <a:blip r:embed="rId3">
            <a:alphaModFix amt="19000"/>
          </a:blip>
          <a:srcRect/>
          <a:stretch>
            <a:fillRect/>
          </a:stretch>
        </p:blipFill>
        <p:spPr>
          <a:xfrm>
            <a:off x="-25400" y="9210250"/>
            <a:ext cx="24409400" cy="4584700"/>
          </a:xfrm>
          <a:prstGeom prst="rect">
            <a:avLst/>
          </a:prstGeom>
        </p:spPr>
      </p:pic>
      <p:pic>
        <p:nvPicPr>
          <p:cNvPr id="92002" name="image 200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343234" y="1709039"/>
            <a:ext cx="21211032" cy="84666"/>
          </a:xfrm>
          <a:prstGeom prst="rect">
            <a:avLst/>
          </a:prstGeom>
        </p:spPr>
      </p:pic>
      <p:pic>
        <p:nvPicPr>
          <p:cNvPr id="92003" name="image 200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670048" y="856646"/>
            <a:ext cx="3908552" cy="1056639"/>
          </a:xfrm>
          <a:prstGeom prst="rect">
            <a:avLst/>
          </a:prstGeom>
        </p:spPr>
      </p:pic>
      <p:sp>
        <p:nvSpPr>
          <p:cNvPr id="2004" name="Object 2004"/>
          <p:cNvSpPr txBox="1"/>
          <p:nvPr/>
        </p:nvSpPr>
        <p:spPr>
          <a:xfrm>
            <a:off x="2343234" y="701082"/>
            <a:ext cx="8521700" cy="10922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sz="7460" b="0" i="0" dirty="0">
                <a:solidFill>
                  <a:srgbClr val="2254F4"/>
                </a:solidFill>
                <a:latin typeface="YouSheBiaoTiHei" panose="00000500000000000000" charset="-122"/>
                <a:ea typeface="YouSheBiaoTiHei" panose="00000500000000000000" charset="-122"/>
              </a:rPr>
              <a:t>移动端流程</a:t>
            </a:r>
            <a:r>
              <a:rPr lang="en-US" altLang="zh-CN" sz="7460" b="0" i="0" dirty="0">
                <a:solidFill>
                  <a:srgbClr val="2254F4"/>
                </a:solidFill>
                <a:latin typeface="YouSheBiaoTiHei" panose="00000500000000000000" charset="-122"/>
                <a:ea typeface="YouSheBiaoTiHei" panose="00000500000000000000" charset="-122"/>
              </a:rPr>
              <a:t>-</a:t>
            </a:r>
            <a:r>
              <a:rPr lang="zh-CN" altLang="en-US" sz="7460" b="0" i="0" dirty="0">
                <a:solidFill>
                  <a:srgbClr val="2254F4"/>
                </a:solidFill>
                <a:latin typeface="YouSheBiaoTiHei" panose="00000500000000000000" charset="-122"/>
                <a:ea typeface="YouSheBiaoTiHei" panose="00000500000000000000" charset="-122"/>
              </a:rPr>
              <a:t>建行程</a:t>
            </a:r>
          </a:p>
        </p:txBody>
      </p:sp>
      <p:grpSp>
        <p:nvGrpSpPr>
          <p:cNvPr id="2005" name="组合 2005"/>
          <p:cNvGrpSpPr/>
          <p:nvPr/>
        </p:nvGrpSpPr>
        <p:grpSpPr>
          <a:xfrm>
            <a:off x="876660" y="753364"/>
            <a:ext cx="1043178" cy="979169"/>
            <a:chOff x="876660" y="753364"/>
            <a:chExt cx="1043178" cy="979169"/>
          </a:xfrm>
        </p:grpSpPr>
        <p:sp>
          <p:nvSpPr>
            <p:cNvPr id="2006" name="Object 2006"/>
            <p:cNvSpPr txBox="1"/>
            <p:nvPr/>
          </p:nvSpPr>
          <p:spPr>
            <a:xfrm>
              <a:off x="857610" y="734314"/>
              <a:ext cx="846328" cy="846328"/>
            </a:xfrm>
            <a:prstGeom prst="rect">
              <a:avLst/>
            </a:prstGeom>
            <a:blipFill dpi="0" rotWithShape="1">
              <a:blip r:embed="rId6"/>
              <a:srcRect/>
              <a:stretch>
                <a:fillRect/>
              </a:stretch>
            </a:blipFill>
          </p:spPr>
          <p:txBody>
            <a:bodyPr wrap="square" lIns="0" tIns="0" rIns="0" bIns="0" rtlCol="0" anchorCtr="0">
              <a:noAutofit/>
            </a:bodyPr>
            <a:lstStyle/>
            <a:p>
              <a:endParaRPr/>
            </a:p>
          </p:txBody>
        </p:sp>
        <p:sp>
          <p:nvSpPr>
            <p:cNvPr id="2007" name="Object 2007"/>
            <p:cNvSpPr txBox="1"/>
            <p:nvPr/>
          </p:nvSpPr>
          <p:spPr>
            <a:xfrm>
              <a:off x="1271376" y="1084072"/>
              <a:ext cx="648208" cy="648208"/>
            </a:xfrm>
            <a:prstGeom prst="rect">
              <a:avLst/>
            </a:prstGeom>
            <a:blipFill dpi="0" rotWithShape="1">
              <a:blip r:embed="rId7"/>
              <a:srcRect/>
              <a:stretch>
                <a:fillRect/>
              </a:stretch>
            </a:blipFill>
          </p:spPr>
          <p:txBody>
            <a:bodyPr wrap="square" lIns="0" tIns="0" rIns="0" bIns="0" rtlCol="0" anchorCtr="0">
              <a:noAutofit/>
            </a:bodyPr>
            <a:lstStyle/>
            <a:p>
              <a:endParaRPr/>
            </a:p>
          </p:txBody>
        </p:sp>
      </p:grpSp>
      <p:sp>
        <p:nvSpPr>
          <p:cNvPr id="2008" name="Object 2008"/>
          <p:cNvSpPr txBox="1"/>
          <p:nvPr/>
        </p:nvSpPr>
        <p:spPr>
          <a:xfrm>
            <a:off x="1919605" y="2063750"/>
            <a:ext cx="4687570" cy="920115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10000"/>
              </a:lnSpc>
            </a:pPr>
            <a:r>
              <a:rPr lang="zh-CN" sz="4000" i="0" dirty="0">
                <a:solidFill>
                  <a:srgbClr val="3A3636"/>
                </a:solidFill>
                <a:uFillTx/>
                <a:latin typeface="SourceHanSansSC-Regular" charset="0"/>
                <a:ea typeface="SourceHanSansSC-Regular"/>
              </a:rPr>
              <a:t>创建申请，</a:t>
            </a:r>
            <a:r>
              <a:rPr lang="zh-CN" altLang="en-US" sz="4000" i="0" dirty="0">
                <a:solidFill>
                  <a:srgbClr val="3A3636"/>
                </a:solidFill>
                <a:uFillTx/>
                <a:latin typeface="SourceHanSansSC-Regular" charset="0"/>
                <a:ea typeface="SourceHanSansSC-Regular"/>
              </a:rPr>
              <a:t>选</a:t>
            </a:r>
            <a:r>
              <a:rPr lang="zh-CN" sz="4000" i="0" dirty="0">
                <a:solidFill>
                  <a:srgbClr val="3A3636"/>
                </a:solidFill>
                <a:uFillTx/>
                <a:latin typeface="SourceHanSansSC-Regular" charset="0"/>
                <a:ea typeface="SourceHanSansSC-Regular"/>
              </a:rPr>
              <a:t>项目</a:t>
            </a:r>
          </a:p>
          <a:p>
            <a:pPr algn="l">
              <a:lnSpc>
                <a:spcPct val="110000"/>
              </a:lnSpc>
            </a:pPr>
            <a:endParaRPr lang="zh-CN" altLang="en-US" sz="4800" dirty="0"/>
          </a:p>
          <a:p>
            <a:pPr algn="l">
              <a:lnSpc>
                <a:spcPct val="110000"/>
              </a:lnSpc>
            </a:pPr>
            <a:endParaRPr lang="zh-CN" sz="4000" i="0" dirty="0">
              <a:solidFill>
                <a:srgbClr val="3A3636"/>
              </a:solidFill>
              <a:latin typeface="SourceHanSansSC-Regular"/>
              <a:ea typeface="SourceHanSansSC-Regular"/>
            </a:endParaRPr>
          </a:p>
        </p:txBody>
      </p:sp>
      <p:pic>
        <p:nvPicPr>
          <p:cNvPr id="920012" name="image 200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258217" y="7012919"/>
            <a:ext cx="1805869" cy="1778000"/>
          </a:xfrm>
          <a:prstGeom prst="rect">
            <a:avLst/>
          </a:prstGeom>
        </p:spPr>
      </p:pic>
      <p:pic>
        <p:nvPicPr>
          <p:cNvPr id="920013" name="image 2001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1218937" y="7012919"/>
            <a:ext cx="1805869" cy="177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96055" y="2983865"/>
            <a:ext cx="5422900" cy="1024699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211175" y="2749550"/>
            <a:ext cx="5757545" cy="1040193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001" name="image 2001"/>
          <p:cNvPicPr>
            <a:picLocks noChangeAspect="1"/>
          </p:cNvPicPr>
          <p:nvPr/>
        </p:nvPicPr>
        <p:blipFill>
          <a:blip r:embed="rId3">
            <a:alphaModFix amt="19000"/>
          </a:blip>
          <a:srcRect/>
          <a:stretch>
            <a:fillRect/>
          </a:stretch>
        </p:blipFill>
        <p:spPr>
          <a:xfrm>
            <a:off x="-25400" y="9210250"/>
            <a:ext cx="24409400" cy="4584700"/>
          </a:xfrm>
          <a:prstGeom prst="rect">
            <a:avLst/>
          </a:prstGeom>
        </p:spPr>
      </p:pic>
      <p:pic>
        <p:nvPicPr>
          <p:cNvPr id="92002" name="image 200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343234" y="1709039"/>
            <a:ext cx="21211032" cy="84666"/>
          </a:xfrm>
          <a:prstGeom prst="rect">
            <a:avLst/>
          </a:prstGeom>
        </p:spPr>
      </p:pic>
      <p:pic>
        <p:nvPicPr>
          <p:cNvPr id="92003" name="image 200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670048" y="856646"/>
            <a:ext cx="3908552" cy="1056639"/>
          </a:xfrm>
          <a:prstGeom prst="rect">
            <a:avLst/>
          </a:prstGeom>
        </p:spPr>
      </p:pic>
      <p:sp>
        <p:nvSpPr>
          <p:cNvPr id="2004" name="Object 2004"/>
          <p:cNvSpPr txBox="1"/>
          <p:nvPr/>
        </p:nvSpPr>
        <p:spPr>
          <a:xfrm>
            <a:off x="2343234" y="701082"/>
            <a:ext cx="8521700" cy="10922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sz="7460" b="0" i="0" dirty="0">
                <a:solidFill>
                  <a:srgbClr val="2254F4"/>
                </a:solidFill>
                <a:latin typeface="YouSheBiaoTiHei" panose="00000500000000000000" charset="-122"/>
                <a:ea typeface="YouSheBiaoTiHei" panose="00000500000000000000" charset="-122"/>
              </a:rPr>
              <a:t>移动端流程</a:t>
            </a:r>
            <a:r>
              <a:rPr lang="en-US" altLang="zh-CN" sz="7460" b="0" i="0" dirty="0">
                <a:solidFill>
                  <a:srgbClr val="2254F4"/>
                </a:solidFill>
                <a:latin typeface="YouSheBiaoTiHei" panose="00000500000000000000" charset="-122"/>
                <a:ea typeface="YouSheBiaoTiHei" panose="00000500000000000000" charset="-122"/>
              </a:rPr>
              <a:t>-</a:t>
            </a:r>
            <a:r>
              <a:rPr lang="zh-CN" altLang="en-US" sz="7460" b="0" i="0" dirty="0">
                <a:solidFill>
                  <a:srgbClr val="2254F4"/>
                </a:solidFill>
                <a:latin typeface="YouSheBiaoTiHei" panose="00000500000000000000" charset="-122"/>
                <a:ea typeface="YouSheBiaoTiHei" panose="00000500000000000000" charset="-122"/>
              </a:rPr>
              <a:t>建行程</a:t>
            </a:r>
          </a:p>
        </p:txBody>
      </p:sp>
      <p:grpSp>
        <p:nvGrpSpPr>
          <p:cNvPr id="2005" name="组合 2005"/>
          <p:cNvGrpSpPr/>
          <p:nvPr/>
        </p:nvGrpSpPr>
        <p:grpSpPr>
          <a:xfrm>
            <a:off x="876660" y="753364"/>
            <a:ext cx="1043178" cy="979169"/>
            <a:chOff x="876660" y="753364"/>
            <a:chExt cx="1043178" cy="979169"/>
          </a:xfrm>
        </p:grpSpPr>
        <p:sp>
          <p:nvSpPr>
            <p:cNvPr id="2006" name="Object 2006"/>
            <p:cNvSpPr txBox="1"/>
            <p:nvPr/>
          </p:nvSpPr>
          <p:spPr>
            <a:xfrm>
              <a:off x="857610" y="734314"/>
              <a:ext cx="846328" cy="846328"/>
            </a:xfrm>
            <a:prstGeom prst="rect">
              <a:avLst/>
            </a:prstGeom>
            <a:blipFill dpi="0" rotWithShape="1">
              <a:blip r:embed="rId6"/>
              <a:srcRect/>
              <a:stretch>
                <a:fillRect/>
              </a:stretch>
            </a:blipFill>
          </p:spPr>
          <p:txBody>
            <a:bodyPr wrap="square" lIns="0" tIns="0" rIns="0" bIns="0" rtlCol="0" anchorCtr="0">
              <a:noAutofit/>
            </a:bodyPr>
            <a:lstStyle/>
            <a:p>
              <a:endParaRPr/>
            </a:p>
          </p:txBody>
        </p:sp>
        <p:sp>
          <p:nvSpPr>
            <p:cNvPr id="2007" name="Object 2007"/>
            <p:cNvSpPr txBox="1"/>
            <p:nvPr/>
          </p:nvSpPr>
          <p:spPr>
            <a:xfrm>
              <a:off x="1271376" y="1084072"/>
              <a:ext cx="648208" cy="648208"/>
            </a:xfrm>
            <a:prstGeom prst="rect">
              <a:avLst/>
            </a:prstGeom>
            <a:blipFill dpi="0" rotWithShape="1">
              <a:blip r:embed="rId7"/>
              <a:srcRect/>
              <a:stretch>
                <a:fillRect/>
              </a:stretch>
            </a:blipFill>
          </p:spPr>
          <p:txBody>
            <a:bodyPr wrap="square" lIns="0" tIns="0" rIns="0" bIns="0" rtlCol="0" anchorCtr="0">
              <a:noAutofit/>
            </a:bodyPr>
            <a:lstStyle/>
            <a:p>
              <a:endParaRPr/>
            </a:p>
          </p:txBody>
        </p:sp>
      </p:grpSp>
      <p:sp>
        <p:nvSpPr>
          <p:cNvPr id="2008" name="Object 2008"/>
          <p:cNvSpPr txBox="1"/>
          <p:nvPr/>
        </p:nvSpPr>
        <p:spPr>
          <a:xfrm>
            <a:off x="1919605" y="2063750"/>
            <a:ext cx="4837430" cy="89027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10000"/>
              </a:lnSpc>
            </a:pPr>
            <a:r>
              <a:rPr lang="zh-CN" sz="4000" i="0" dirty="0">
                <a:solidFill>
                  <a:srgbClr val="3A3636"/>
                </a:solidFill>
                <a:uFillTx/>
                <a:latin typeface="SourceHanSansSC-Regular" charset="0"/>
                <a:ea typeface="SourceHanSansSC-Regular"/>
              </a:rPr>
              <a:t>创建申请，</a:t>
            </a:r>
            <a:r>
              <a:rPr lang="zh-CN" altLang="en-US" sz="4000" i="0" dirty="0">
                <a:solidFill>
                  <a:srgbClr val="3A3636"/>
                </a:solidFill>
                <a:uFillTx/>
                <a:latin typeface="SourceHanSansSC-Regular" charset="0"/>
                <a:ea typeface="SourceHanSansSC-Regular"/>
              </a:rPr>
              <a:t>选</a:t>
            </a:r>
            <a:r>
              <a:rPr lang="zh-CN" sz="4000" i="0" dirty="0">
                <a:solidFill>
                  <a:srgbClr val="3A3636"/>
                </a:solidFill>
                <a:uFillTx/>
                <a:latin typeface="SourceHanSansSC-Regular" charset="0"/>
                <a:ea typeface="SourceHanSansSC-Regular"/>
              </a:rPr>
              <a:t>项目</a:t>
            </a:r>
          </a:p>
          <a:p>
            <a:pPr algn="l">
              <a:lnSpc>
                <a:spcPct val="110000"/>
              </a:lnSpc>
            </a:pPr>
            <a:endParaRPr lang="zh-CN" altLang="en-US" sz="4800" dirty="0"/>
          </a:p>
          <a:p>
            <a:pPr algn="l">
              <a:lnSpc>
                <a:spcPct val="110000"/>
              </a:lnSpc>
            </a:pPr>
            <a:endParaRPr lang="zh-CN" sz="4000" i="0" dirty="0">
              <a:solidFill>
                <a:srgbClr val="3A3636"/>
              </a:solidFill>
              <a:latin typeface="SourceHanSansSC-Regular"/>
              <a:ea typeface="SourceHanSansSC-Regular"/>
            </a:endParaRPr>
          </a:p>
        </p:txBody>
      </p:sp>
      <p:sp>
        <p:nvSpPr>
          <p:cNvPr id="5" name="上箭头 4"/>
          <p:cNvSpPr/>
          <p:nvPr/>
        </p:nvSpPr>
        <p:spPr>
          <a:xfrm rot="5400000">
            <a:off x="15443200" y="3298825"/>
            <a:ext cx="815975" cy="1035685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6888460" y="3408680"/>
            <a:ext cx="3998595" cy="8401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</a:rPr>
              <a:t>可选择</a:t>
            </a:r>
          </a:p>
          <a:p>
            <a:pPr>
              <a:lnSpc>
                <a:spcPct val="150000"/>
              </a:lnSpc>
            </a:pPr>
            <a:r>
              <a:rPr lang="zh-CN" altLang="en-US" sz="3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</a:rPr>
              <a:t>授权项目</a:t>
            </a:r>
          </a:p>
          <a:p>
            <a:pPr>
              <a:lnSpc>
                <a:spcPct val="150000"/>
              </a:lnSpc>
            </a:pPr>
            <a:r>
              <a:rPr lang="zh-CN" altLang="en-US" sz="3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</a:rPr>
              <a:t>他人项目</a:t>
            </a:r>
          </a:p>
          <a:p>
            <a:pPr>
              <a:lnSpc>
                <a:spcPct val="150000"/>
              </a:lnSpc>
            </a:pPr>
            <a:r>
              <a:rPr lang="zh-CN" altLang="en-US" sz="3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</a:rPr>
              <a:t>常用项目</a:t>
            </a:r>
          </a:p>
          <a:p>
            <a:pPr>
              <a:lnSpc>
                <a:spcPct val="150000"/>
              </a:lnSpc>
            </a:pPr>
            <a:endParaRPr lang="zh-CN" altLang="en-US" sz="36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 Light" panose="020B0502040204020203" charset="-122"/>
              <a:ea typeface="微软雅黑 Light" panose="020B0502040204020203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</a:rPr>
              <a:t>请选择正确的项目，审核通过后无法修改，后续需要使用此项目经费进行购票报销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59850" y="1913255"/>
            <a:ext cx="5854065" cy="1158684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7" grpId="0"/>
      <p:bldP spid="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001" name="image 2001"/>
          <p:cNvPicPr>
            <a:picLocks noChangeAspect="1"/>
          </p:cNvPicPr>
          <p:nvPr/>
        </p:nvPicPr>
        <p:blipFill>
          <a:blip r:embed="rId3">
            <a:alphaModFix amt="19000"/>
          </a:blip>
          <a:srcRect/>
          <a:stretch>
            <a:fillRect/>
          </a:stretch>
        </p:blipFill>
        <p:spPr>
          <a:xfrm>
            <a:off x="-25400" y="9210250"/>
            <a:ext cx="24409400" cy="4584700"/>
          </a:xfrm>
          <a:prstGeom prst="rect">
            <a:avLst/>
          </a:prstGeom>
        </p:spPr>
      </p:pic>
      <p:pic>
        <p:nvPicPr>
          <p:cNvPr id="92002" name="image 200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343234" y="1709039"/>
            <a:ext cx="21211032" cy="84666"/>
          </a:xfrm>
          <a:prstGeom prst="rect">
            <a:avLst/>
          </a:prstGeom>
        </p:spPr>
      </p:pic>
      <p:pic>
        <p:nvPicPr>
          <p:cNvPr id="92003" name="image 200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670048" y="856646"/>
            <a:ext cx="3908552" cy="1056639"/>
          </a:xfrm>
          <a:prstGeom prst="rect">
            <a:avLst/>
          </a:prstGeom>
        </p:spPr>
      </p:pic>
      <p:sp>
        <p:nvSpPr>
          <p:cNvPr id="2004" name="Object 2004"/>
          <p:cNvSpPr txBox="1"/>
          <p:nvPr/>
        </p:nvSpPr>
        <p:spPr>
          <a:xfrm>
            <a:off x="2343234" y="701082"/>
            <a:ext cx="8521700" cy="10922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sz="7460" b="0" i="0" dirty="0">
                <a:solidFill>
                  <a:srgbClr val="2254F4"/>
                </a:solidFill>
                <a:latin typeface="YouSheBiaoTiHei" panose="00000500000000000000" charset="-122"/>
                <a:ea typeface="YouSheBiaoTiHei" panose="00000500000000000000" charset="-122"/>
              </a:rPr>
              <a:t>移动端流程</a:t>
            </a:r>
            <a:r>
              <a:rPr lang="en-US" altLang="zh-CN" sz="7460" b="0" i="0" dirty="0">
                <a:solidFill>
                  <a:srgbClr val="2254F4"/>
                </a:solidFill>
                <a:latin typeface="YouSheBiaoTiHei" panose="00000500000000000000" charset="-122"/>
                <a:ea typeface="YouSheBiaoTiHei" panose="00000500000000000000" charset="-122"/>
              </a:rPr>
              <a:t>-</a:t>
            </a:r>
            <a:r>
              <a:rPr lang="zh-CN" altLang="en-US" sz="7460" b="0" i="0" dirty="0">
                <a:solidFill>
                  <a:srgbClr val="2254F4"/>
                </a:solidFill>
                <a:latin typeface="YouSheBiaoTiHei" panose="00000500000000000000" charset="-122"/>
                <a:ea typeface="YouSheBiaoTiHei" panose="00000500000000000000" charset="-122"/>
              </a:rPr>
              <a:t>建行程</a:t>
            </a:r>
          </a:p>
        </p:txBody>
      </p:sp>
      <p:grpSp>
        <p:nvGrpSpPr>
          <p:cNvPr id="2005" name="组合 2005"/>
          <p:cNvGrpSpPr/>
          <p:nvPr/>
        </p:nvGrpSpPr>
        <p:grpSpPr>
          <a:xfrm>
            <a:off x="876660" y="753364"/>
            <a:ext cx="1043178" cy="979169"/>
            <a:chOff x="876660" y="753364"/>
            <a:chExt cx="1043178" cy="979169"/>
          </a:xfrm>
        </p:grpSpPr>
        <p:sp>
          <p:nvSpPr>
            <p:cNvPr id="2006" name="Object 2006"/>
            <p:cNvSpPr txBox="1"/>
            <p:nvPr/>
          </p:nvSpPr>
          <p:spPr>
            <a:xfrm>
              <a:off x="857610" y="734314"/>
              <a:ext cx="846328" cy="846328"/>
            </a:xfrm>
            <a:prstGeom prst="rect">
              <a:avLst/>
            </a:prstGeom>
            <a:blipFill dpi="0" rotWithShape="1">
              <a:blip r:embed="rId6"/>
              <a:srcRect/>
              <a:stretch>
                <a:fillRect/>
              </a:stretch>
            </a:blipFill>
          </p:spPr>
          <p:txBody>
            <a:bodyPr wrap="square" lIns="0" tIns="0" rIns="0" bIns="0" rtlCol="0" anchorCtr="0">
              <a:noAutofit/>
            </a:bodyPr>
            <a:lstStyle/>
            <a:p>
              <a:endParaRPr/>
            </a:p>
          </p:txBody>
        </p:sp>
        <p:sp>
          <p:nvSpPr>
            <p:cNvPr id="2007" name="Object 2007"/>
            <p:cNvSpPr txBox="1"/>
            <p:nvPr/>
          </p:nvSpPr>
          <p:spPr>
            <a:xfrm>
              <a:off x="1271376" y="1084072"/>
              <a:ext cx="648208" cy="648208"/>
            </a:xfrm>
            <a:prstGeom prst="rect">
              <a:avLst/>
            </a:prstGeom>
            <a:blipFill dpi="0" rotWithShape="1">
              <a:blip r:embed="rId7"/>
              <a:srcRect/>
              <a:stretch>
                <a:fillRect/>
              </a:stretch>
            </a:blipFill>
          </p:spPr>
          <p:txBody>
            <a:bodyPr wrap="square" lIns="0" tIns="0" rIns="0" bIns="0" rtlCol="0" anchorCtr="0">
              <a:noAutofit/>
            </a:bodyPr>
            <a:lstStyle/>
            <a:p>
              <a:endParaRPr/>
            </a:p>
          </p:txBody>
        </p:sp>
      </p:grpSp>
      <p:sp>
        <p:nvSpPr>
          <p:cNvPr id="2008" name="Object 2008"/>
          <p:cNvSpPr txBox="1"/>
          <p:nvPr/>
        </p:nvSpPr>
        <p:spPr>
          <a:xfrm>
            <a:off x="1919605" y="2063834"/>
            <a:ext cx="11273155" cy="135382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zh-CN" altLang="en-US" sz="4000" i="0" dirty="0">
                <a:solidFill>
                  <a:srgbClr val="3A3636"/>
                </a:solidFill>
                <a:uFillTx/>
                <a:latin typeface="SourceHanSansSC-Regular" charset="0"/>
                <a:ea typeface="SourceHanSansSC-Regular"/>
              </a:rPr>
              <a:t>编辑</a:t>
            </a:r>
            <a:r>
              <a:rPr lang="zh-CN" sz="4000" i="0" dirty="0">
                <a:solidFill>
                  <a:srgbClr val="3A3636"/>
                </a:solidFill>
                <a:uFillTx/>
                <a:latin typeface="SourceHanSansSC-Regular" charset="0"/>
                <a:ea typeface="SourceHanSansSC-Regular"/>
              </a:rPr>
              <a:t>行程</a:t>
            </a:r>
            <a:endParaRPr lang="zh-CN" altLang="en-US" sz="4800" dirty="0"/>
          </a:p>
          <a:p>
            <a:pPr algn="l">
              <a:lnSpc>
                <a:spcPct val="110000"/>
              </a:lnSpc>
            </a:pPr>
            <a:endParaRPr lang="zh-CN" sz="4000" i="0" dirty="0">
              <a:solidFill>
                <a:srgbClr val="3A3636"/>
              </a:solidFill>
              <a:latin typeface="SourceHanSansSC-Regular"/>
              <a:ea typeface="SourceHanSansSC-Regular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3150" y="2898775"/>
            <a:ext cx="4236085" cy="93167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15450" y="2936240"/>
            <a:ext cx="4248785" cy="927925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866110" y="5386705"/>
            <a:ext cx="6482715" cy="4074795"/>
          </a:xfrm>
          <a:prstGeom prst="rect">
            <a:avLst/>
          </a:prstGeom>
        </p:spPr>
      </p:pic>
      <p:pic>
        <p:nvPicPr>
          <p:cNvPr id="8" name="image 2001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213992" y="6857979"/>
            <a:ext cx="1805869" cy="1778000"/>
          </a:xfrm>
          <a:prstGeom prst="rect">
            <a:avLst/>
          </a:prstGeom>
        </p:spPr>
      </p:pic>
      <p:pic>
        <p:nvPicPr>
          <p:cNvPr id="9" name="image 2001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4059927" y="6857979"/>
            <a:ext cx="1805869" cy="177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ZWE5YmVkODA4YmM2YTZlYjkwOWYwMGZkMjdlNjJiN2E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42.3589763779527,&quot;left&quot;:237.17015748031494,&quot;top&quot;:-7.9905511811023615,&quot;width&quot;:1651.5298425196852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3.3|5.7|2.9|13.7|11.6|8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3.3|5.7|2.9|13.7|11.6|8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3.3|5.7|2.9|13.7|11.6|8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3.3|5.7|2.9|13.7|11.6|8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33.33228346456693,&quot;width&quot;:33403.2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663.9984251968503,&quot;width&quot;:6155.2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42.3589763779527,&quot;left&quot;:237.17015748031494,&quot;top&quot;:-7.9905511811023615,&quot;width&quot;:1651.5298425196852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4|3.7|3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6.9|6.9|3.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6.9|6.9|3.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6.9|6.9|3.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5.2|1.3|1.9|2|10|6.4|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42.3589763779527,&quot;left&quot;:237.17015748031494,&quot;top&quot;:-7.9905511811023615,&quot;width&quot;:1651.5298425196852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42.3589763779527,&quot;left&quot;:237.17015748031494,&quot;top&quot;:-7.9905511811023615,&quot;width&quot;:1651.5298425196852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42.3589763779527,&quot;left&quot;:237.17015748031494,&quot;top&quot;:-7.9905511811023615,&quot;width&quot;:1651.5298425196852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42.3589763779527,&quot;left&quot;:237.17015748031494,&quot;top&quot;:-7.9905511811023615,&quot;width&quot;:1651.5298425196852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42.3589763779527,&quot;left&quot;:237.17015748031494,&quot;top&quot;:-7.9905511811023615,&quot;width&quot;:1651.5298425196852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42.3589763779527,&quot;left&quot;:237.17015748031494,&quot;top&quot;:-7.9905511811023615,&quot;width&quot;:1651.5298425196852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42.3589763779527,&quot;left&quot;:237.17015748031494,&quot;top&quot;:-7.9905511811023615,&quot;width&quot;:1651.5298425196852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990</Words>
  <Application>Microsoft Office PowerPoint</Application>
  <PresentationFormat>自定义</PresentationFormat>
  <Paragraphs>158</Paragraphs>
  <Slides>37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37</vt:i4>
      </vt:variant>
    </vt:vector>
  </HeadingPairs>
  <TitlesOfParts>
    <vt:vector size="49" baseType="lpstr">
      <vt:lpstr>OPPOSans-L</vt:lpstr>
      <vt:lpstr>OPPOSans-R</vt:lpstr>
      <vt:lpstr>Calibri</vt:lpstr>
      <vt:lpstr>OPPOSans-B</vt:lpstr>
      <vt:lpstr>黑体</vt:lpstr>
      <vt:lpstr>微软雅黑 Light</vt:lpstr>
      <vt:lpstr>儷黑 Pro</vt:lpstr>
      <vt:lpstr>OPPOSans-H</vt:lpstr>
      <vt:lpstr>YouSheBiaoTiHei</vt:lpstr>
      <vt:lpstr>SourceHanSansSC-Regular</vt:lpstr>
      <vt:lpstr>Arial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稿定设计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稿定设计 ppt</dc:title>
  <dc:subject>www.gaoding.com</dc:subject>
  <dc:creator>稿定设计</dc:creator>
  <cp:lastModifiedBy>邓茹</cp:lastModifiedBy>
  <cp:revision>248</cp:revision>
  <dcterms:created xsi:type="dcterms:W3CDTF">2024-02-26T06:40:00Z</dcterms:created>
  <dcterms:modified xsi:type="dcterms:W3CDTF">2025-09-08T04:07:26Z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74B024D4B5F94839974168D255825E3E_12</vt:lpwstr>
  </property>
  <property fmtid="{D5CDD505-2E9C-101B-9397-08002B2CF9AE}" pid="3" name="KSOProductBuildVer">
    <vt:lpwstr>2052-12.1.0.19770</vt:lpwstr>
  </property>
</Properties>
</file>